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2" r:id="rId2"/>
    <p:sldId id="2007577258" r:id="rId3"/>
    <p:sldId id="336" r:id="rId4"/>
    <p:sldId id="3957" r:id="rId5"/>
    <p:sldId id="2007577233" r:id="rId6"/>
    <p:sldId id="2007577254" r:id="rId7"/>
    <p:sldId id="2007577260" r:id="rId8"/>
    <p:sldId id="2007577269" r:id="rId9"/>
    <p:sldId id="2007577261" r:id="rId10"/>
    <p:sldId id="2007577270" r:id="rId11"/>
    <p:sldId id="331" r:id="rId12"/>
    <p:sldId id="333" r:id="rId13"/>
    <p:sldId id="271" r:id="rId14"/>
    <p:sldId id="2007577268" r:id="rId15"/>
    <p:sldId id="2007577259" r:id="rId16"/>
    <p:sldId id="2007577264" r:id="rId17"/>
    <p:sldId id="2007577272" r:id="rId18"/>
    <p:sldId id="2007577265" r:id="rId19"/>
    <p:sldId id="2007577266" r:id="rId20"/>
    <p:sldId id="2007577267" r:id="rId21"/>
    <p:sldId id="2007577273" r:id="rId22"/>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61A1A"/>
    <a:srgbClr val="E7E7E7"/>
    <a:srgbClr val="CBCBCB"/>
    <a:srgbClr val="F6E8E8"/>
    <a:srgbClr val="EDCDCD"/>
    <a:srgbClr val="FFD600"/>
    <a:srgbClr val="FFDE86"/>
    <a:srgbClr val="CA1413"/>
    <a:srgbClr val="FFFFFF"/>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336" autoAdjust="0"/>
  </p:normalViewPr>
  <p:slideViewPr>
    <p:cSldViewPr snapToGrid="0">
      <p:cViewPr varScale="1">
        <p:scale>
          <a:sx n="49" d="100"/>
          <a:sy n="49" d="100"/>
        </p:scale>
        <p:origin x="1268" y="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1A13A-D60A-422D-BAA6-E4E7ADFA2A21}" type="datetimeFigureOut">
              <a:rPr lang="zh-CN" altLang="en-US" smtClean="0"/>
              <a:t>2023/1/5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886AE-BC43-4E5F-A7F0-F08982154314}" type="slidenum">
              <a:rPr lang="zh-CN" altLang="en-US" smtClean="0"/>
              <a:t>‹#›</a:t>
            </a:fld>
            <a:endParaRPr lang="zh-CN" altLang="en-US"/>
          </a:p>
        </p:txBody>
      </p:sp>
    </p:spTree>
    <p:extLst>
      <p:ext uri="{BB962C8B-B14F-4D97-AF65-F5344CB8AC3E}">
        <p14:creationId xmlns:p14="http://schemas.microsoft.com/office/powerpoint/2010/main" val="78884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1707C8-A600-4622-B526-35D5CAA5150E}" type="slidenum">
              <a:rPr lang="zh-CN" altLang="en-US" smtClean="0"/>
              <a:t>1</a:t>
            </a:fld>
            <a:endParaRPr lang="zh-CN" altLang="en-US"/>
          </a:p>
        </p:txBody>
      </p:sp>
    </p:spTree>
    <p:extLst>
      <p:ext uri="{BB962C8B-B14F-4D97-AF65-F5344CB8AC3E}">
        <p14:creationId xmlns:p14="http://schemas.microsoft.com/office/powerpoint/2010/main" val="2777549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CC80-531D-4FF3-ADCC-5C3C49B5C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6602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8b0e6e46d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8b0e6e46d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56305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Nhiệm</a:t>
            </a:r>
            <a:r>
              <a:rPr lang="en-US" baseline="0"/>
              <a:t> vụ bài học của các con trong Module này đó là: </a:t>
            </a:r>
            <a:endParaRPr lang="en-US"/>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3501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B6A186-84C0-4556-A551-E4650B798520}" type="slidenum">
              <a:rPr lang="zh-CN" altLang="en-US" smtClean="0"/>
              <a:t>14</a:t>
            </a:fld>
            <a:endParaRPr lang="zh-CN" altLang="en-US"/>
          </a:p>
        </p:txBody>
      </p:sp>
    </p:spTree>
    <p:extLst>
      <p:ext uri="{BB962C8B-B14F-4D97-AF65-F5344CB8AC3E}">
        <p14:creationId xmlns:p14="http://schemas.microsoft.com/office/powerpoint/2010/main" val="2198499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1707C8-A600-4622-B526-35D5CAA5150E}"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554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a:t>Bây giờ, các con hãy vận dụng các kiến thức đã học để hoàn thành bài thực hành sau</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CC80-531D-4FF3-ADCC-5C3C49B5C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5916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CC80-531D-4FF3-ADCC-5C3C49B5C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729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0"/>
        <p:cNvGrpSpPr/>
        <p:nvPr/>
      </p:nvGrpSpPr>
      <p:grpSpPr>
        <a:xfrm>
          <a:off x="0" y="0"/>
          <a:ext cx="0" cy="0"/>
          <a:chOff x="0" y="0"/>
          <a:chExt cx="0" cy="0"/>
        </a:xfrm>
      </p:grpSpPr>
      <p:sp>
        <p:nvSpPr>
          <p:cNvPr id="1541" name="Google Shape;1541;g8b0e6e46d7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2" name="Google Shape;1542;g8b0e6e46d7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87076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Nhiệm</a:t>
            </a:r>
            <a:r>
              <a:rPr lang="en-US" baseline="0"/>
              <a:t> vụ bài học của các con trong Module này đó là: </a:t>
            </a:r>
            <a:endParaRPr lang="en-US"/>
          </a:p>
        </p:txBody>
      </p:sp>
      <p:sp>
        <p:nvSpPr>
          <p:cNvPr id="4" name="Slide Number Placeholder 3"/>
          <p:cNvSpPr>
            <a:spLocks noGrp="1"/>
          </p:cNvSpPr>
          <p:nvPr>
            <p:ph type="sldNum"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smtClean="0">
                <a:ln>
                  <a:noFill/>
                </a:ln>
                <a:solidFill>
                  <a:prstClr val="black"/>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584908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vi-VN"/>
              <a:t>Tr</a:t>
            </a:r>
            <a:r>
              <a:rPr lang="en-US"/>
              <a:t>ước</a:t>
            </a:r>
            <a:r>
              <a:rPr lang="en-US" baseline="0"/>
              <a:t> khi vào tiết học, c</a:t>
            </a:r>
            <a:r>
              <a:rPr lang="en-US"/>
              <a:t>ô</a:t>
            </a:r>
            <a:r>
              <a:rPr lang="en-US" baseline="0"/>
              <a:t> mời các con cùng quan sát và suy nghĩ xem…………</a:t>
            </a:r>
          </a:p>
          <a:p>
            <a:pPr>
              <a:buFontTx/>
              <a:buChar char="-"/>
            </a:pPr>
            <a:r>
              <a:rPr lang="en-US" baseline="0"/>
              <a:t>---------------------</a:t>
            </a:r>
          </a:p>
          <a:p>
            <a:pPr>
              <a:buFontTx/>
              <a:buNone/>
            </a:pPr>
            <a:r>
              <a:rPr lang="en-US" baseline="0"/>
              <a:t>Hai đoạn văn này đều có nội dung, phông chữ, cỡ chữ giống nhau</a:t>
            </a:r>
          </a:p>
          <a:p>
            <a:pPr>
              <a:buFontTx/>
              <a:buNone/>
            </a:pPr>
            <a:r>
              <a:rPr lang="en-US" baseline="0"/>
              <a:t>Tuy nhiên, ở đoạn số 2, chúng ta nhận thấy các chữ đóng khung  màu đỏ được in đậm, chữ đóng khung màu cam được in nghiêng, còn chữ đóng khung màu xanh được gạch chân </a:t>
            </a:r>
            <a:r>
              <a:rPr lang="en-US" baseline="0">
                <a:sym typeface="Wingdings" panose="05000000000000000000" pitchFamily="2" charset="2"/>
              </a:rPr>
              <a:t> Ta gọi chung đây là sự khác biệt về kiểu chữ</a:t>
            </a:r>
          </a:p>
          <a:p>
            <a:pPr>
              <a:buFontTx/>
              <a:buNone/>
            </a:pPr>
            <a:r>
              <a:rPr lang="en-US" baseline="0">
                <a:sym typeface="Wingdings" panose="05000000000000000000" pitchFamily="2" charset="2"/>
              </a:rPr>
              <a:t>Vậy làm thế nào để thay đổi kiểu chữ trong Google Tài liệu, chúng ta hãy cùng nhau đi tìm hiểu bài học ngày hôm nay nhé</a:t>
            </a:r>
            <a:endParaRPr lang="en-US" baseline="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CC80-531D-4FF3-ADCC-5C3C49B5C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726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0">
              <a:buFontTx/>
              <a:buNone/>
            </a:pPr>
            <a:r>
              <a:rPr lang="en-US"/>
              <a:t>Việc</a:t>
            </a:r>
            <a:r>
              <a:rPr lang="en-US" baseline="0"/>
              <a:t> thay đổi phông chữ: giúp chúng ta có thể tạo ấn tượng hơn đối với người đọc văn bản và việc thay đổi cỡ chữ sẽ giúp người đọc dễ nhìn hơn đấy các con!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CC80-531D-4FF3-ADCC-5C3C49B5C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1414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6B6A186-84C0-4556-A551-E4650B798520}" type="slidenum">
              <a:rPr lang="zh-CN" altLang="en-US" smtClean="0"/>
              <a:t>4</a:t>
            </a:fld>
            <a:endParaRPr lang="zh-CN" altLang="en-US"/>
          </a:p>
        </p:txBody>
      </p:sp>
    </p:spTree>
    <p:extLst>
      <p:ext uri="{BB962C8B-B14F-4D97-AF65-F5344CB8AC3E}">
        <p14:creationId xmlns:p14="http://schemas.microsoft.com/office/powerpoint/2010/main" val="3397957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1707C8-A600-4622-B526-35D5CAA5150E}" type="slidenum">
              <a:rPr lang="zh-CN" altLang="en-US" smtClean="0"/>
              <a:t>5</a:t>
            </a:fld>
            <a:endParaRPr lang="zh-CN" altLang="en-US"/>
          </a:p>
        </p:txBody>
      </p:sp>
    </p:spTree>
    <p:extLst>
      <p:ext uri="{BB962C8B-B14F-4D97-AF65-F5344CB8AC3E}">
        <p14:creationId xmlns:p14="http://schemas.microsoft.com/office/powerpoint/2010/main" val="4024536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a:t>Trc</a:t>
            </a:r>
            <a:r>
              <a:rPr lang="en-US" baseline="0"/>
              <a:t> khi đi vào các thao tác thay đổi kiểu chữ trong Google Tài liệu, chúng ta hãy……</a:t>
            </a:r>
          </a:p>
          <a:p>
            <a:pPr>
              <a:buFontTx/>
              <a:buNone/>
            </a:pPr>
            <a:r>
              <a:rPr lang="en-US" baseline="0"/>
              <a:t>À đúng rồi các con ạ</a:t>
            </a:r>
          </a:p>
          <a:p>
            <a:pPr>
              <a:buFontTx/>
              <a:buNone/>
            </a:pPr>
            <a:r>
              <a:rPr lang="en-US" baseline="0"/>
              <a:t>Nút lệnh B được đóng khung: đại diện cho Kiểu chữ in đậm</a:t>
            </a:r>
          </a:p>
          <a:p>
            <a:pPr>
              <a:buFontTx/>
              <a:buNone/>
            </a:pPr>
            <a:r>
              <a:rPr lang="en-US" baseline="0"/>
              <a:t>Nút lệnh I nằm nghiêng: Kiểu chữ in nghiêng</a:t>
            </a:r>
          </a:p>
          <a:p>
            <a:pPr>
              <a:buFontTx/>
              <a:buNone/>
            </a:pPr>
            <a:r>
              <a:rPr lang="en-US" baseline="0"/>
              <a:t>Nút lệnh U có gạch chân: Nên chắc chắn đây là cách chọn kiểu chữ gạch chân</a:t>
            </a:r>
          </a:p>
          <a:p>
            <a:pPr>
              <a:buFontTx/>
              <a:buNone/>
            </a:pPr>
            <a:r>
              <a:rPr lang="en-US" baseline="0"/>
              <a:t>sau hoạt động này, chắc chắn các con cũng đoán được các bước để thay đổi kiểu chữ trong google tài liệu rồi đúng k nào? Chúng ta hãy cùng nhau đi tìm hiểu các bước để thay đổi kiểu chữ trong Google Tài liệu nhé</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CC80-531D-4FF3-ADCC-5C3C49B5C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1910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a:t>Nêu cách tìm font chữ, cỡ chữ nhanh</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CC80-531D-4FF3-ADCC-5C3C49B5C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316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CC80-531D-4FF3-ADCC-5C3C49B5C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8067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a:t>Bây giờ, các con hãy vận dụng các kiến thức đã học để hoàn thành bài thực hành sau</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04CC80-531D-4FF3-ADCC-5C3C49B5C4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231655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9FFF1-5516-4089-983F-AC52072E3CA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80C9553-F799-4C7E-AC50-E7319C24964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A484C1-C7B1-47D7-9F24-203E572F8A6E}"/>
              </a:ext>
            </a:extLst>
          </p:cNvPr>
          <p:cNvSpPr>
            <a:spLocks noGrp="1"/>
          </p:cNvSpPr>
          <p:nvPr>
            <p:ph type="dt" sz="half" idx="10"/>
          </p:nvPr>
        </p:nvSpPr>
        <p:spPr>
          <a:xfrm>
            <a:off x="838200" y="6356350"/>
            <a:ext cx="2743200" cy="365125"/>
          </a:xfrm>
          <a:prstGeom prst="rect">
            <a:avLst/>
          </a:prstGeom>
        </p:spPr>
        <p:txBody>
          <a:bodyPr/>
          <a:lstStyle/>
          <a:p>
            <a:fld id="{BBC58E1B-5923-4CAF-B9CC-D14A574623CF}" type="datetimeFigureOut">
              <a:rPr lang="zh-CN" altLang="en-US" smtClean="0"/>
              <a:t>2023/1/5</a:t>
            </a:fld>
            <a:endParaRPr lang="zh-CN" altLang="en-US"/>
          </a:p>
        </p:txBody>
      </p:sp>
      <p:sp>
        <p:nvSpPr>
          <p:cNvPr id="5" name="页脚占位符 4">
            <a:extLst>
              <a:ext uri="{FF2B5EF4-FFF2-40B4-BE49-F238E27FC236}">
                <a16:creationId xmlns:a16="http://schemas.microsoft.com/office/drawing/2014/main" id="{A433B898-3977-4EFE-B0DE-407EE9604110}"/>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12F428F-BFBD-400E-A268-93675CB9625D}"/>
              </a:ext>
            </a:extLst>
          </p:cNvPr>
          <p:cNvSpPr>
            <a:spLocks noGrp="1"/>
          </p:cNvSpPr>
          <p:nvPr>
            <p:ph type="sldNum" sz="quarter" idx="12"/>
          </p:nvPr>
        </p:nvSpPr>
        <p:spPr>
          <a:xfrm>
            <a:off x="8610600" y="6356350"/>
            <a:ext cx="2743200" cy="365125"/>
          </a:xfrm>
          <a:prstGeom prst="rect">
            <a:avLst/>
          </a:prstGeom>
        </p:spPr>
        <p:txBody>
          <a:bodyPr/>
          <a:lstStyle/>
          <a:p>
            <a:fld id="{8EE746A1-6C2B-4A0A-9B52-5B2A1AF6763A}" type="slidenum">
              <a:rPr lang="zh-CN" altLang="en-US" smtClean="0"/>
              <a:t>‹#›</a:t>
            </a:fld>
            <a:endParaRPr lang="zh-CN" altLang="en-US"/>
          </a:p>
        </p:txBody>
      </p:sp>
      <p:pic>
        <p:nvPicPr>
          <p:cNvPr id="7" name="图片 23">
            <a:extLst>
              <a:ext uri="{FF2B5EF4-FFF2-40B4-BE49-F238E27FC236}">
                <a16:creationId xmlns:a16="http://schemas.microsoft.com/office/drawing/2014/main" id="{9DD0E1DC-E742-4BF8-B8DC-6C7EA5E1D8F3}"/>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0" b="20307" l="52441" r="100000">
                        <a14:foregroundMark x1="88184" y1="13148" x2="86816" y2="14536"/>
                        <a14:foregroundMark x1="92773" y1="14390" x2="92090" y2="14609"/>
                        <a14:foregroundMark x1="98340" y1="8181" x2="98340" y2="9277"/>
                        <a14:foregroundMark x1="99609" y1="13660" x2="99902" y2="13587"/>
                        <a14:foregroundMark x1="67773" y1="17458" x2="67090" y2="17677"/>
                        <a14:foregroundMark x1="72363" y1="6355" x2="72168" y2="7451"/>
                        <a14:foregroundMark x1="93359" y1="584" x2="93555" y2="438"/>
                      </a14:backgroundRemoval>
                    </a14:imgEffect>
                  </a14:imgLayer>
                </a14:imgProps>
              </a:ext>
              <a:ext uri="{28A0092B-C50C-407E-A947-70E740481C1C}">
                <a14:useLocalDpi xmlns:a14="http://schemas.microsoft.com/office/drawing/2010/main" val="0"/>
              </a:ext>
            </a:extLst>
          </a:blip>
          <a:srcRect l="52523" b="80930"/>
          <a:stretch/>
        </p:blipFill>
        <p:spPr>
          <a:xfrm>
            <a:off x="9039591" y="14969"/>
            <a:ext cx="3152410" cy="1692807"/>
          </a:xfrm>
          <a:prstGeom prst="rect">
            <a:avLst/>
          </a:prstGeom>
        </p:spPr>
      </p:pic>
    </p:spTree>
    <p:extLst>
      <p:ext uri="{BB962C8B-B14F-4D97-AF65-F5344CB8AC3E}">
        <p14:creationId xmlns:p14="http://schemas.microsoft.com/office/powerpoint/2010/main" val="171550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2F040-D2CC-4D15-9981-D5CCF6169A8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F4ED89A-E1D0-4FED-AF5B-0B3A3DF6ED4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68F409-2EE7-4E35-A1E6-9649C6E6249D}"/>
              </a:ext>
            </a:extLst>
          </p:cNvPr>
          <p:cNvSpPr>
            <a:spLocks noGrp="1"/>
          </p:cNvSpPr>
          <p:nvPr>
            <p:ph type="dt" sz="half" idx="10"/>
          </p:nvPr>
        </p:nvSpPr>
        <p:spPr>
          <a:xfrm>
            <a:off x="838200" y="6356350"/>
            <a:ext cx="2743200" cy="365125"/>
          </a:xfrm>
          <a:prstGeom prst="rect">
            <a:avLst/>
          </a:prstGeom>
        </p:spPr>
        <p:txBody>
          <a:bodyPr/>
          <a:lstStyle/>
          <a:p>
            <a:fld id="{BBC58E1B-5923-4CAF-B9CC-D14A574623CF}" type="datetimeFigureOut">
              <a:rPr lang="zh-CN" altLang="en-US" smtClean="0"/>
              <a:t>2023/1/5</a:t>
            </a:fld>
            <a:endParaRPr lang="zh-CN" altLang="en-US"/>
          </a:p>
        </p:txBody>
      </p:sp>
      <p:sp>
        <p:nvSpPr>
          <p:cNvPr id="5" name="页脚占位符 4">
            <a:extLst>
              <a:ext uri="{FF2B5EF4-FFF2-40B4-BE49-F238E27FC236}">
                <a16:creationId xmlns:a16="http://schemas.microsoft.com/office/drawing/2014/main" id="{A37E3929-2542-4023-8C1E-DF83FF320CC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416BCD3-BB33-40E1-B226-154B6876CAA0}"/>
              </a:ext>
            </a:extLst>
          </p:cNvPr>
          <p:cNvSpPr>
            <a:spLocks noGrp="1"/>
          </p:cNvSpPr>
          <p:nvPr>
            <p:ph type="sldNum" sz="quarter" idx="12"/>
          </p:nvPr>
        </p:nvSpPr>
        <p:spPr>
          <a:xfrm>
            <a:off x="8610600" y="6356350"/>
            <a:ext cx="2743200" cy="365125"/>
          </a:xfrm>
          <a:prstGeom prst="rect">
            <a:avLst/>
          </a:prstGeom>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414847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82990A-5E78-48DA-8B1D-69A2E67905A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F869ED9-72F0-4AB5-8DE4-2DEF759931FD}"/>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1E6EB67-5918-460D-B8F1-9C934B0677BD}"/>
              </a:ext>
            </a:extLst>
          </p:cNvPr>
          <p:cNvSpPr>
            <a:spLocks noGrp="1"/>
          </p:cNvSpPr>
          <p:nvPr>
            <p:ph type="dt" sz="half" idx="10"/>
          </p:nvPr>
        </p:nvSpPr>
        <p:spPr>
          <a:xfrm>
            <a:off x="838200" y="6356350"/>
            <a:ext cx="2743200" cy="365125"/>
          </a:xfrm>
          <a:prstGeom prst="rect">
            <a:avLst/>
          </a:prstGeom>
        </p:spPr>
        <p:txBody>
          <a:bodyPr/>
          <a:lstStyle/>
          <a:p>
            <a:fld id="{BBC58E1B-5923-4CAF-B9CC-D14A574623CF}" type="datetimeFigureOut">
              <a:rPr lang="zh-CN" altLang="en-US" smtClean="0"/>
              <a:t>2023/1/5</a:t>
            </a:fld>
            <a:endParaRPr lang="zh-CN" altLang="en-US"/>
          </a:p>
        </p:txBody>
      </p:sp>
      <p:sp>
        <p:nvSpPr>
          <p:cNvPr id="5" name="页脚占位符 4">
            <a:extLst>
              <a:ext uri="{FF2B5EF4-FFF2-40B4-BE49-F238E27FC236}">
                <a16:creationId xmlns:a16="http://schemas.microsoft.com/office/drawing/2014/main" id="{A5A56952-31F5-48B6-B8E0-6053A9173538}"/>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64B58A8-9B83-4AAF-86A2-6DD23F47D645}"/>
              </a:ext>
            </a:extLst>
          </p:cNvPr>
          <p:cNvSpPr>
            <a:spLocks noGrp="1"/>
          </p:cNvSpPr>
          <p:nvPr>
            <p:ph type="sldNum" sz="quarter" idx="12"/>
          </p:nvPr>
        </p:nvSpPr>
        <p:spPr>
          <a:xfrm>
            <a:off x="8610600" y="6356350"/>
            <a:ext cx="2743200" cy="365125"/>
          </a:xfrm>
          <a:prstGeom prst="rect">
            <a:avLst/>
          </a:prstGeom>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128109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069650"/>
      </p:ext>
    </p:extLst>
  </p:cSld>
  <p:clrMapOvr>
    <a:masterClrMapping/>
  </p:clrMapOvr>
  <p:transition spd="slow">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84241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4">
  <p:cSld name="Title and three columns 4">
    <p:spTree>
      <p:nvGrpSpPr>
        <p:cNvPr id="1" name="Shape 450"/>
        <p:cNvGrpSpPr/>
        <p:nvPr/>
      </p:nvGrpSpPr>
      <p:grpSpPr>
        <a:xfrm>
          <a:off x="0" y="0"/>
          <a:ext cx="0" cy="0"/>
          <a:chOff x="0" y="0"/>
          <a:chExt cx="0" cy="0"/>
        </a:xfrm>
      </p:grpSpPr>
      <p:sp>
        <p:nvSpPr>
          <p:cNvPr id="464" name="Google Shape;464;p30"/>
          <p:cNvSpPr txBox="1">
            <a:spLocks noGrp="1"/>
          </p:cNvSpPr>
          <p:nvPr>
            <p:ph type="ctrTitle"/>
          </p:nvPr>
        </p:nvSpPr>
        <p:spPr>
          <a:xfrm>
            <a:off x="953400" y="646469"/>
            <a:ext cx="10285200" cy="47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4000"/>
            </a:lvl1pPr>
            <a:lvl2pPr lvl="1" algn="r" rtl="0">
              <a:spcBef>
                <a:spcPts val="0"/>
              </a:spcBef>
              <a:spcAft>
                <a:spcPts val="0"/>
              </a:spcAft>
              <a:buClr>
                <a:schemeClr val="lt1"/>
              </a:buClr>
              <a:buSzPts val="1800"/>
              <a:buNone/>
              <a:defRPr sz="2400">
                <a:solidFill>
                  <a:schemeClr val="lt1"/>
                </a:solidFill>
              </a:defRPr>
            </a:lvl2pPr>
            <a:lvl3pPr lvl="2" algn="r" rtl="0">
              <a:spcBef>
                <a:spcPts val="0"/>
              </a:spcBef>
              <a:spcAft>
                <a:spcPts val="0"/>
              </a:spcAft>
              <a:buClr>
                <a:schemeClr val="lt1"/>
              </a:buClr>
              <a:buSzPts val="1800"/>
              <a:buNone/>
              <a:defRPr sz="2400">
                <a:solidFill>
                  <a:schemeClr val="lt1"/>
                </a:solidFill>
              </a:defRPr>
            </a:lvl3pPr>
            <a:lvl4pPr lvl="3" algn="r" rtl="0">
              <a:spcBef>
                <a:spcPts val="0"/>
              </a:spcBef>
              <a:spcAft>
                <a:spcPts val="0"/>
              </a:spcAft>
              <a:buClr>
                <a:schemeClr val="lt1"/>
              </a:buClr>
              <a:buSzPts val="1800"/>
              <a:buNone/>
              <a:defRPr sz="2400">
                <a:solidFill>
                  <a:schemeClr val="lt1"/>
                </a:solidFill>
              </a:defRPr>
            </a:lvl4pPr>
            <a:lvl5pPr lvl="4" algn="r" rtl="0">
              <a:spcBef>
                <a:spcPts val="0"/>
              </a:spcBef>
              <a:spcAft>
                <a:spcPts val="0"/>
              </a:spcAft>
              <a:buClr>
                <a:schemeClr val="lt1"/>
              </a:buClr>
              <a:buSzPts val="1800"/>
              <a:buNone/>
              <a:defRPr sz="2400">
                <a:solidFill>
                  <a:schemeClr val="lt1"/>
                </a:solidFill>
              </a:defRPr>
            </a:lvl5pPr>
            <a:lvl6pPr lvl="5" algn="r" rtl="0">
              <a:spcBef>
                <a:spcPts val="0"/>
              </a:spcBef>
              <a:spcAft>
                <a:spcPts val="0"/>
              </a:spcAft>
              <a:buClr>
                <a:schemeClr val="lt1"/>
              </a:buClr>
              <a:buSzPts val="1800"/>
              <a:buNone/>
              <a:defRPr sz="2400">
                <a:solidFill>
                  <a:schemeClr val="lt1"/>
                </a:solidFill>
              </a:defRPr>
            </a:lvl6pPr>
            <a:lvl7pPr lvl="6" algn="r" rtl="0">
              <a:spcBef>
                <a:spcPts val="0"/>
              </a:spcBef>
              <a:spcAft>
                <a:spcPts val="0"/>
              </a:spcAft>
              <a:buClr>
                <a:schemeClr val="lt1"/>
              </a:buClr>
              <a:buSzPts val="1800"/>
              <a:buNone/>
              <a:defRPr sz="2400">
                <a:solidFill>
                  <a:schemeClr val="lt1"/>
                </a:solidFill>
              </a:defRPr>
            </a:lvl7pPr>
            <a:lvl8pPr lvl="7" algn="r" rtl="0">
              <a:spcBef>
                <a:spcPts val="0"/>
              </a:spcBef>
              <a:spcAft>
                <a:spcPts val="0"/>
              </a:spcAft>
              <a:buClr>
                <a:schemeClr val="lt1"/>
              </a:buClr>
              <a:buSzPts val="1800"/>
              <a:buNone/>
              <a:defRPr sz="2400">
                <a:solidFill>
                  <a:schemeClr val="lt1"/>
                </a:solidFill>
              </a:defRPr>
            </a:lvl8pPr>
            <a:lvl9pPr lvl="8" algn="r" rtl="0">
              <a:spcBef>
                <a:spcPts val="0"/>
              </a:spcBef>
              <a:spcAft>
                <a:spcPts val="0"/>
              </a:spcAft>
              <a:buClr>
                <a:schemeClr val="lt1"/>
              </a:buClr>
              <a:buSzPts val="1800"/>
              <a:buNone/>
              <a:defRPr sz="2400">
                <a:solidFill>
                  <a:schemeClr val="lt1"/>
                </a:solidFill>
              </a:defRPr>
            </a:lvl9pPr>
          </a:lstStyle>
          <a:p>
            <a:endParaRPr/>
          </a:p>
        </p:txBody>
      </p:sp>
      <p:sp>
        <p:nvSpPr>
          <p:cNvPr id="465" name="Google Shape;465;p30"/>
          <p:cNvSpPr txBox="1">
            <a:spLocks noGrp="1"/>
          </p:cNvSpPr>
          <p:nvPr>
            <p:ph type="ctrTitle" idx="2"/>
          </p:nvPr>
        </p:nvSpPr>
        <p:spPr>
          <a:xfrm>
            <a:off x="1270600" y="2737523"/>
            <a:ext cx="2214800" cy="47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Font typeface="Fira Sans Condensed Medium"/>
              <a:buNone/>
              <a:defRPr sz="2400">
                <a:solidFill>
                  <a:schemeClr val="dk1"/>
                </a:solidFill>
              </a:defRPr>
            </a:lvl1pPr>
            <a:lvl2pPr lvl="1"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466" name="Google Shape;466;p30"/>
          <p:cNvSpPr txBox="1">
            <a:spLocks noGrp="1"/>
          </p:cNvSpPr>
          <p:nvPr>
            <p:ph type="subTitle" idx="1"/>
          </p:nvPr>
        </p:nvSpPr>
        <p:spPr>
          <a:xfrm>
            <a:off x="1023200" y="3186676"/>
            <a:ext cx="2709600" cy="10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867">
                <a:solidFill>
                  <a:schemeClr val="dk1"/>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467" name="Google Shape;467;p30"/>
          <p:cNvSpPr txBox="1">
            <a:spLocks noGrp="1"/>
          </p:cNvSpPr>
          <p:nvPr>
            <p:ph type="ctrTitle" idx="3"/>
          </p:nvPr>
        </p:nvSpPr>
        <p:spPr>
          <a:xfrm>
            <a:off x="8688231" y="2737523"/>
            <a:ext cx="2214800" cy="47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Font typeface="Fira Sans Condensed Medium"/>
              <a:buNone/>
              <a:defRPr sz="2400">
                <a:solidFill>
                  <a:schemeClr val="dk1"/>
                </a:solidFill>
              </a:defRPr>
            </a:lvl1pPr>
            <a:lvl2pPr lvl="1"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468" name="Google Shape;468;p30"/>
          <p:cNvSpPr txBox="1">
            <a:spLocks noGrp="1"/>
          </p:cNvSpPr>
          <p:nvPr>
            <p:ph type="subTitle" idx="4"/>
          </p:nvPr>
        </p:nvSpPr>
        <p:spPr>
          <a:xfrm>
            <a:off x="8440831" y="3127471"/>
            <a:ext cx="2709600" cy="10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867">
                <a:solidFill>
                  <a:schemeClr val="dk1"/>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469" name="Google Shape;469;p30"/>
          <p:cNvSpPr txBox="1">
            <a:spLocks noGrp="1"/>
          </p:cNvSpPr>
          <p:nvPr>
            <p:ph type="ctrTitle" idx="5"/>
          </p:nvPr>
        </p:nvSpPr>
        <p:spPr>
          <a:xfrm>
            <a:off x="4988600" y="4948552"/>
            <a:ext cx="2214800" cy="4728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Font typeface="Fira Sans Condensed Medium"/>
              <a:buNone/>
              <a:defRPr sz="2400">
                <a:solidFill>
                  <a:schemeClr val="dk1"/>
                </a:solidFill>
              </a:defRPr>
            </a:lvl1pPr>
            <a:lvl2pPr lvl="1"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2pPr>
            <a:lvl3pPr lvl="2"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3pPr>
            <a:lvl4pPr lvl="3"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4pPr>
            <a:lvl5pPr lvl="4"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5pPr>
            <a:lvl6pPr lvl="5"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6pPr>
            <a:lvl7pPr lvl="6"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7pPr>
            <a:lvl8pPr lvl="7"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8pPr>
            <a:lvl9pPr lvl="8" rtl="0">
              <a:spcBef>
                <a:spcPts val="0"/>
              </a:spcBef>
              <a:spcAft>
                <a:spcPts val="0"/>
              </a:spcAft>
              <a:buClr>
                <a:schemeClr val="lt1"/>
              </a:buClr>
              <a:buSzPts val="1800"/>
              <a:buFont typeface="Fira Sans Condensed Medium"/>
              <a:buNone/>
              <a:defRPr sz="2400">
                <a:solidFill>
                  <a:schemeClr val="lt1"/>
                </a:solidFill>
                <a:latin typeface="Fira Sans Condensed Medium"/>
                <a:ea typeface="Fira Sans Condensed Medium"/>
                <a:cs typeface="Fira Sans Condensed Medium"/>
                <a:sym typeface="Fira Sans Condensed Medium"/>
              </a:defRPr>
            </a:lvl9pPr>
          </a:lstStyle>
          <a:p>
            <a:endParaRPr/>
          </a:p>
        </p:txBody>
      </p:sp>
      <p:sp>
        <p:nvSpPr>
          <p:cNvPr id="470" name="Google Shape;470;p30"/>
          <p:cNvSpPr txBox="1">
            <a:spLocks noGrp="1"/>
          </p:cNvSpPr>
          <p:nvPr>
            <p:ph type="subTitle" idx="6"/>
          </p:nvPr>
        </p:nvSpPr>
        <p:spPr>
          <a:xfrm>
            <a:off x="4741200" y="5341171"/>
            <a:ext cx="2709600" cy="103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867">
                <a:solidFill>
                  <a:schemeClr val="dk1"/>
                </a:solidFill>
              </a:defRPr>
            </a:lvl1pPr>
            <a:lvl2pPr lvl="1" rtl="0">
              <a:lnSpc>
                <a:spcPct val="100000"/>
              </a:lnSpc>
              <a:spcBef>
                <a:spcPts val="0"/>
              </a:spcBef>
              <a:spcAft>
                <a:spcPts val="0"/>
              </a:spcAft>
              <a:buSzPts val="1000"/>
              <a:buNone/>
              <a:defRPr sz="1333"/>
            </a:lvl2pPr>
            <a:lvl3pPr lvl="2" rtl="0">
              <a:lnSpc>
                <a:spcPct val="100000"/>
              </a:lnSpc>
              <a:spcBef>
                <a:spcPts val="0"/>
              </a:spcBef>
              <a:spcAft>
                <a:spcPts val="0"/>
              </a:spcAft>
              <a:buSzPts val="1000"/>
              <a:buNone/>
              <a:defRPr sz="1333"/>
            </a:lvl3pPr>
            <a:lvl4pPr lvl="3" rtl="0">
              <a:lnSpc>
                <a:spcPct val="100000"/>
              </a:lnSpc>
              <a:spcBef>
                <a:spcPts val="0"/>
              </a:spcBef>
              <a:spcAft>
                <a:spcPts val="0"/>
              </a:spcAft>
              <a:buSzPts val="1000"/>
              <a:buNone/>
              <a:defRPr sz="1333"/>
            </a:lvl4pPr>
            <a:lvl5pPr lvl="4" rtl="0">
              <a:lnSpc>
                <a:spcPct val="100000"/>
              </a:lnSpc>
              <a:spcBef>
                <a:spcPts val="0"/>
              </a:spcBef>
              <a:spcAft>
                <a:spcPts val="0"/>
              </a:spcAft>
              <a:buSzPts val="1000"/>
              <a:buNone/>
              <a:defRPr sz="1333"/>
            </a:lvl5pPr>
            <a:lvl6pPr lvl="5" rtl="0">
              <a:lnSpc>
                <a:spcPct val="100000"/>
              </a:lnSpc>
              <a:spcBef>
                <a:spcPts val="0"/>
              </a:spcBef>
              <a:spcAft>
                <a:spcPts val="0"/>
              </a:spcAft>
              <a:buSzPts val="1000"/>
              <a:buNone/>
              <a:defRPr sz="1333"/>
            </a:lvl6pPr>
            <a:lvl7pPr lvl="6" rtl="0">
              <a:lnSpc>
                <a:spcPct val="100000"/>
              </a:lnSpc>
              <a:spcBef>
                <a:spcPts val="0"/>
              </a:spcBef>
              <a:spcAft>
                <a:spcPts val="0"/>
              </a:spcAft>
              <a:buSzPts val="1000"/>
              <a:buNone/>
              <a:defRPr sz="1333"/>
            </a:lvl7pPr>
            <a:lvl8pPr lvl="7" rtl="0">
              <a:lnSpc>
                <a:spcPct val="100000"/>
              </a:lnSpc>
              <a:spcBef>
                <a:spcPts val="0"/>
              </a:spcBef>
              <a:spcAft>
                <a:spcPts val="0"/>
              </a:spcAft>
              <a:buSzPts val="1000"/>
              <a:buNone/>
              <a:defRPr sz="1333"/>
            </a:lvl8pPr>
            <a:lvl9pPr lvl="8" rtl="0">
              <a:lnSpc>
                <a:spcPct val="100000"/>
              </a:lnSpc>
              <a:spcBef>
                <a:spcPts val="0"/>
              </a:spcBef>
              <a:spcAft>
                <a:spcPts val="0"/>
              </a:spcAft>
              <a:buSzPts val="1000"/>
              <a:buNone/>
              <a:defRPr sz="1333"/>
            </a:lvl9pPr>
          </a:lstStyle>
          <a:p>
            <a:endParaRPr/>
          </a:p>
        </p:txBody>
      </p:sp>
      <p:sp>
        <p:nvSpPr>
          <p:cNvPr id="471" name="Google Shape;471;p30"/>
          <p:cNvSpPr txBox="1">
            <a:spLocks noGrp="1"/>
          </p:cNvSpPr>
          <p:nvPr>
            <p:ph type="title" idx="7" hasCustomPrompt="1"/>
          </p:nvPr>
        </p:nvSpPr>
        <p:spPr>
          <a:xfrm>
            <a:off x="1971600" y="1935523"/>
            <a:ext cx="812800" cy="8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4000"/>
              <a:buNone/>
              <a:defRPr sz="3333">
                <a:solidFill>
                  <a:schemeClr val="dk1"/>
                </a:solidFill>
              </a:defRPr>
            </a:lvl1pPr>
            <a:lvl2pPr lvl="1" algn="ctr" rtl="0">
              <a:spcBef>
                <a:spcPts val="0"/>
              </a:spcBef>
              <a:spcAft>
                <a:spcPts val="0"/>
              </a:spcAft>
              <a:buClr>
                <a:schemeClr val="accent2"/>
              </a:buClr>
              <a:buSzPts val="4000"/>
              <a:buNone/>
              <a:defRPr sz="5333">
                <a:solidFill>
                  <a:schemeClr val="accent2"/>
                </a:solidFill>
              </a:defRPr>
            </a:lvl2pPr>
            <a:lvl3pPr lvl="2" algn="ctr" rtl="0">
              <a:spcBef>
                <a:spcPts val="0"/>
              </a:spcBef>
              <a:spcAft>
                <a:spcPts val="0"/>
              </a:spcAft>
              <a:buClr>
                <a:schemeClr val="accent2"/>
              </a:buClr>
              <a:buSzPts val="4000"/>
              <a:buNone/>
              <a:defRPr sz="5333">
                <a:solidFill>
                  <a:schemeClr val="accent2"/>
                </a:solidFill>
              </a:defRPr>
            </a:lvl3pPr>
            <a:lvl4pPr lvl="3" algn="ctr" rtl="0">
              <a:spcBef>
                <a:spcPts val="0"/>
              </a:spcBef>
              <a:spcAft>
                <a:spcPts val="0"/>
              </a:spcAft>
              <a:buClr>
                <a:schemeClr val="accent2"/>
              </a:buClr>
              <a:buSzPts val="4000"/>
              <a:buNone/>
              <a:defRPr sz="5333">
                <a:solidFill>
                  <a:schemeClr val="accent2"/>
                </a:solidFill>
              </a:defRPr>
            </a:lvl4pPr>
            <a:lvl5pPr lvl="4" algn="ctr" rtl="0">
              <a:spcBef>
                <a:spcPts val="0"/>
              </a:spcBef>
              <a:spcAft>
                <a:spcPts val="0"/>
              </a:spcAft>
              <a:buClr>
                <a:schemeClr val="accent2"/>
              </a:buClr>
              <a:buSzPts val="4000"/>
              <a:buNone/>
              <a:defRPr sz="5333">
                <a:solidFill>
                  <a:schemeClr val="accent2"/>
                </a:solidFill>
              </a:defRPr>
            </a:lvl5pPr>
            <a:lvl6pPr lvl="5" algn="ctr" rtl="0">
              <a:spcBef>
                <a:spcPts val="0"/>
              </a:spcBef>
              <a:spcAft>
                <a:spcPts val="0"/>
              </a:spcAft>
              <a:buClr>
                <a:schemeClr val="accent2"/>
              </a:buClr>
              <a:buSzPts val="4000"/>
              <a:buNone/>
              <a:defRPr sz="5333">
                <a:solidFill>
                  <a:schemeClr val="accent2"/>
                </a:solidFill>
              </a:defRPr>
            </a:lvl6pPr>
            <a:lvl7pPr lvl="6" algn="ctr" rtl="0">
              <a:spcBef>
                <a:spcPts val="0"/>
              </a:spcBef>
              <a:spcAft>
                <a:spcPts val="0"/>
              </a:spcAft>
              <a:buClr>
                <a:schemeClr val="accent2"/>
              </a:buClr>
              <a:buSzPts val="4000"/>
              <a:buNone/>
              <a:defRPr sz="5333">
                <a:solidFill>
                  <a:schemeClr val="accent2"/>
                </a:solidFill>
              </a:defRPr>
            </a:lvl7pPr>
            <a:lvl8pPr lvl="7" algn="ctr" rtl="0">
              <a:spcBef>
                <a:spcPts val="0"/>
              </a:spcBef>
              <a:spcAft>
                <a:spcPts val="0"/>
              </a:spcAft>
              <a:buClr>
                <a:schemeClr val="accent2"/>
              </a:buClr>
              <a:buSzPts val="4000"/>
              <a:buNone/>
              <a:defRPr sz="5333">
                <a:solidFill>
                  <a:schemeClr val="accent2"/>
                </a:solidFill>
              </a:defRPr>
            </a:lvl8pPr>
            <a:lvl9pPr lvl="8" algn="ctr" rtl="0">
              <a:spcBef>
                <a:spcPts val="0"/>
              </a:spcBef>
              <a:spcAft>
                <a:spcPts val="0"/>
              </a:spcAft>
              <a:buClr>
                <a:schemeClr val="accent2"/>
              </a:buClr>
              <a:buSzPts val="4000"/>
              <a:buNone/>
              <a:defRPr sz="5333">
                <a:solidFill>
                  <a:schemeClr val="accent2"/>
                </a:solidFill>
              </a:defRPr>
            </a:lvl9pPr>
          </a:lstStyle>
          <a:p>
            <a:r>
              <a:t>xx%</a:t>
            </a:r>
          </a:p>
        </p:txBody>
      </p:sp>
      <p:sp>
        <p:nvSpPr>
          <p:cNvPr id="472" name="Google Shape;472;p30"/>
          <p:cNvSpPr txBox="1">
            <a:spLocks noGrp="1"/>
          </p:cNvSpPr>
          <p:nvPr>
            <p:ph type="title" idx="8" hasCustomPrompt="1"/>
          </p:nvPr>
        </p:nvSpPr>
        <p:spPr>
          <a:xfrm>
            <a:off x="9407600" y="1935523"/>
            <a:ext cx="812800" cy="8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4000"/>
              <a:buNone/>
              <a:defRPr sz="3333">
                <a:solidFill>
                  <a:schemeClr val="dk1"/>
                </a:solidFill>
              </a:defRPr>
            </a:lvl1pPr>
            <a:lvl2pPr lvl="1" algn="ctr" rtl="0">
              <a:spcBef>
                <a:spcPts val="0"/>
              </a:spcBef>
              <a:spcAft>
                <a:spcPts val="0"/>
              </a:spcAft>
              <a:buClr>
                <a:schemeClr val="accent2"/>
              </a:buClr>
              <a:buSzPts val="4000"/>
              <a:buNone/>
              <a:defRPr sz="5333">
                <a:solidFill>
                  <a:schemeClr val="accent2"/>
                </a:solidFill>
              </a:defRPr>
            </a:lvl2pPr>
            <a:lvl3pPr lvl="2" algn="ctr" rtl="0">
              <a:spcBef>
                <a:spcPts val="0"/>
              </a:spcBef>
              <a:spcAft>
                <a:spcPts val="0"/>
              </a:spcAft>
              <a:buClr>
                <a:schemeClr val="accent2"/>
              </a:buClr>
              <a:buSzPts val="4000"/>
              <a:buNone/>
              <a:defRPr sz="5333">
                <a:solidFill>
                  <a:schemeClr val="accent2"/>
                </a:solidFill>
              </a:defRPr>
            </a:lvl3pPr>
            <a:lvl4pPr lvl="3" algn="ctr" rtl="0">
              <a:spcBef>
                <a:spcPts val="0"/>
              </a:spcBef>
              <a:spcAft>
                <a:spcPts val="0"/>
              </a:spcAft>
              <a:buClr>
                <a:schemeClr val="accent2"/>
              </a:buClr>
              <a:buSzPts val="4000"/>
              <a:buNone/>
              <a:defRPr sz="5333">
                <a:solidFill>
                  <a:schemeClr val="accent2"/>
                </a:solidFill>
              </a:defRPr>
            </a:lvl4pPr>
            <a:lvl5pPr lvl="4" algn="ctr" rtl="0">
              <a:spcBef>
                <a:spcPts val="0"/>
              </a:spcBef>
              <a:spcAft>
                <a:spcPts val="0"/>
              </a:spcAft>
              <a:buClr>
                <a:schemeClr val="accent2"/>
              </a:buClr>
              <a:buSzPts val="4000"/>
              <a:buNone/>
              <a:defRPr sz="5333">
                <a:solidFill>
                  <a:schemeClr val="accent2"/>
                </a:solidFill>
              </a:defRPr>
            </a:lvl5pPr>
            <a:lvl6pPr lvl="5" algn="ctr" rtl="0">
              <a:spcBef>
                <a:spcPts val="0"/>
              </a:spcBef>
              <a:spcAft>
                <a:spcPts val="0"/>
              </a:spcAft>
              <a:buClr>
                <a:schemeClr val="accent2"/>
              </a:buClr>
              <a:buSzPts val="4000"/>
              <a:buNone/>
              <a:defRPr sz="5333">
                <a:solidFill>
                  <a:schemeClr val="accent2"/>
                </a:solidFill>
              </a:defRPr>
            </a:lvl6pPr>
            <a:lvl7pPr lvl="6" algn="ctr" rtl="0">
              <a:spcBef>
                <a:spcPts val="0"/>
              </a:spcBef>
              <a:spcAft>
                <a:spcPts val="0"/>
              </a:spcAft>
              <a:buClr>
                <a:schemeClr val="accent2"/>
              </a:buClr>
              <a:buSzPts val="4000"/>
              <a:buNone/>
              <a:defRPr sz="5333">
                <a:solidFill>
                  <a:schemeClr val="accent2"/>
                </a:solidFill>
              </a:defRPr>
            </a:lvl7pPr>
            <a:lvl8pPr lvl="7" algn="ctr" rtl="0">
              <a:spcBef>
                <a:spcPts val="0"/>
              </a:spcBef>
              <a:spcAft>
                <a:spcPts val="0"/>
              </a:spcAft>
              <a:buClr>
                <a:schemeClr val="accent2"/>
              </a:buClr>
              <a:buSzPts val="4000"/>
              <a:buNone/>
              <a:defRPr sz="5333">
                <a:solidFill>
                  <a:schemeClr val="accent2"/>
                </a:solidFill>
              </a:defRPr>
            </a:lvl8pPr>
            <a:lvl9pPr lvl="8" algn="ctr" rtl="0">
              <a:spcBef>
                <a:spcPts val="0"/>
              </a:spcBef>
              <a:spcAft>
                <a:spcPts val="0"/>
              </a:spcAft>
              <a:buClr>
                <a:schemeClr val="accent2"/>
              </a:buClr>
              <a:buSzPts val="4000"/>
              <a:buNone/>
              <a:defRPr sz="5333">
                <a:solidFill>
                  <a:schemeClr val="accent2"/>
                </a:solidFill>
              </a:defRPr>
            </a:lvl9pPr>
          </a:lstStyle>
          <a:p>
            <a:r>
              <a:t>xx%</a:t>
            </a:r>
          </a:p>
        </p:txBody>
      </p:sp>
      <p:sp>
        <p:nvSpPr>
          <p:cNvPr id="473" name="Google Shape;473;p30"/>
          <p:cNvSpPr txBox="1">
            <a:spLocks noGrp="1"/>
          </p:cNvSpPr>
          <p:nvPr>
            <p:ph type="title" idx="9" hasCustomPrompt="1"/>
          </p:nvPr>
        </p:nvSpPr>
        <p:spPr>
          <a:xfrm>
            <a:off x="5617400" y="4146548"/>
            <a:ext cx="957200" cy="802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4000"/>
              <a:buNone/>
              <a:defRPr sz="3333">
                <a:solidFill>
                  <a:schemeClr val="dk1"/>
                </a:solidFill>
              </a:defRPr>
            </a:lvl1pPr>
            <a:lvl2pPr lvl="1" algn="ctr" rtl="0">
              <a:spcBef>
                <a:spcPts val="0"/>
              </a:spcBef>
              <a:spcAft>
                <a:spcPts val="0"/>
              </a:spcAft>
              <a:buClr>
                <a:schemeClr val="accent2"/>
              </a:buClr>
              <a:buSzPts val="4000"/>
              <a:buNone/>
              <a:defRPr sz="5333">
                <a:solidFill>
                  <a:schemeClr val="accent2"/>
                </a:solidFill>
              </a:defRPr>
            </a:lvl2pPr>
            <a:lvl3pPr lvl="2" algn="ctr" rtl="0">
              <a:spcBef>
                <a:spcPts val="0"/>
              </a:spcBef>
              <a:spcAft>
                <a:spcPts val="0"/>
              </a:spcAft>
              <a:buClr>
                <a:schemeClr val="accent2"/>
              </a:buClr>
              <a:buSzPts val="4000"/>
              <a:buNone/>
              <a:defRPr sz="5333">
                <a:solidFill>
                  <a:schemeClr val="accent2"/>
                </a:solidFill>
              </a:defRPr>
            </a:lvl3pPr>
            <a:lvl4pPr lvl="3" algn="ctr" rtl="0">
              <a:spcBef>
                <a:spcPts val="0"/>
              </a:spcBef>
              <a:spcAft>
                <a:spcPts val="0"/>
              </a:spcAft>
              <a:buClr>
                <a:schemeClr val="accent2"/>
              </a:buClr>
              <a:buSzPts val="4000"/>
              <a:buNone/>
              <a:defRPr sz="5333">
                <a:solidFill>
                  <a:schemeClr val="accent2"/>
                </a:solidFill>
              </a:defRPr>
            </a:lvl4pPr>
            <a:lvl5pPr lvl="4" algn="ctr" rtl="0">
              <a:spcBef>
                <a:spcPts val="0"/>
              </a:spcBef>
              <a:spcAft>
                <a:spcPts val="0"/>
              </a:spcAft>
              <a:buClr>
                <a:schemeClr val="accent2"/>
              </a:buClr>
              <a:buSzPts val="4000"/>
              <a:buNone/>
              <a:defRPr sz="5333">
                <a:solidFill>
                  <a:schemeClr val="accent2"/>
                </a:solidFill>
              </a:defRPr>
            </a:lvl5pPr>
            <a:lvl6pPr lvl="5" algn="ctr" rtl="0">
              <a:spcBef>
                <a:spcPts val="0"/>
              </a:spcBef>
              <a:spcAft>
                <a:spcPts val="0"/>
              </a:spcAft>
              <a:buClr>
                <a:schemeClr val="accent2"/>
              </a:buClr>
              <a:buSzPts val="4000"/>
              <a:buNone/>
              <a:defRPr sz="5333">
                <a:solidFill>
                  <a:schemeClr val="accent2"/>
                </a:solidFill>
              </a:defRPr>
            </a:lvl6pPr>
            <a:lvl7pPr lvl="6" algn="ctr" rtl="0">
              <a:spcBef>
                <a:spcPts val="0"/>
              </a:spcBef>
              <a:spcAft>
                <a:spcPts val="0"/>
              </a:spcAft>
              <a:buClr>
                <a:schemeClr val="accent2"/>
              </a:buClr>
              <a:buSzPts val="4000"/>
              <a:buNone/>
              <a:defRPr sz="5333">
                <a:solidFill>
                  <a:schemeClr val="accent2"/>
                </a:solidFill>
              </a:defRPr>
            </a:lvl7pPr>
            <a:lvl8pPr lvl="7" algn="ctr" rtl="0">
              <a:spcBef>
                <a:spcPts val="0"/>
              </a:spcBef>
              <a:spcAft>
                <a:spcPts val="0"/>
              </a:spcAft>
              <a:buClr>
                <a:schemeClr val="accent2"/>
              </a:buClr>
              <a:buSzPts val="4000"/>
              <a:buNone/>
              <a:defRPr sz="5333">
                <a:solidFill>
                  <a:schemeClr val="accent2"/>
                </a:solidFill>
              </a:defRPr>
            </a:lvl8pPr>
            <a:lvl9pPr lvl="8" algn="ctr" rtl="0">
              <a:spcBef>
                <a:spcPts val="0"/>
              </a:spcBef>
              <a:spcAft>
                <a:spcPts val="0"/>
              </a:spcAft>
              <a:buClr>
                <a:schemeClr val="accent2"/>
              </a:buClr>
              <a:buSzPts val="4000"/>
              <a:buNone/>
              <a:defRPr sz="5333">
                <a:solidFill>
                  <a:schemeClr val="accent2"/>
                </a:solidFill>
              </a:defRPr>
            </a:lvl9pPr>
          </a:lstStyle>
          <a:p>
            <a:r>
              <a:t>xx%</a:t>
            </a:r>
          </a:p>
        </p:txBody>
      </p:sp>
    </p:spTree>
    <p:extLst>
      <p:ext uri="{BB962C8B-B14F-4D97-AF65-F5344CB8AC3E}">
        <p14:creationId xmlns:p14="http://schemas.microsoft.com/office/powerpoint/2010/main" val="2680379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23233-F927-4518-A423-66A8E62FE1D8}"/>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D5ACC5-720E-4889-BC80-E3A4A0EA92E1}"/>
              </a:ext>
            </a:extLst>
          </p:cNvPr>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4F17C7-D264-4E6D-B540-93BD3C4F11F3}"/>
              </a:ext>
            </a:extLst>
          </p:cNvPr>
          <p:cNvSpPr>
            <a:spLocks noGrp="1"/>
          </p:cNvSpPr>
          <p:nvPr>
            <p:ph type="dt" sz="half" idx="10"/>
          </p:nvPr>
        </p:nvSpPr>
        <p:spPr>
          <a:xfrm>
            <a:off x="838200" y="6356350"/>
            <a:ext cx="2743200" cy="365125"/>
          </a:xfrm>
          <a:prstGeom prst="rect">
            <a:avLst/>
          </a:prstGeom>
        </p:spPr>
        <p:txBody>
          <a:bodyPr/>
          <a:lstStyle/>
          <a:p>
            <a:fld id="{BBC58E1B-5923-4CAF-B9CC-D14A574623CF}" type="datetimeFigureOut">
              <a:rPr lang="zh-CN" altLang="en-US" smtClean="0"/>
              <a:t>2023/1/5</a:t>
            </a:fld>
            <a:endParaRPr lang="zh-CN" altLang="en-US"/>
          </a:p>
        </p:txBody>
      </p:sp>
      <p:sp>
        <p:nvSpPr>
          <p:cNvPr id="5" name="页脚占位符 4">
            <a:extLst>
              <a:ext uri="{FF2B5EF4-FFF2-40B4-BE49-F238E27FC236}">
                <a16:creationId xmlns:a16="http://schemas.microsoft.com/office/drawing/2014/main" id="{4E7D9222-2A75-4914-A58C-DC0EA0DBD26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A6FAC89-C0D0-441F-80F7-910664F9E650}"/>
              </a:ext>
            </a:extLst>
          </p:cNvPr>
          <p:cNvSpPr>
            <a:spLocks noGrp="1"/>
          </p:cNvSpPr>
          <p:nvPr>
            <p:ph type="sldNum" sz="quarter" idx="12"/>
          </p:nvPr>
        </p:nvSpPr>
        <p:spPr>
          <a:xfrm>
            <a:off x="8610600" y="6356350"/>
            <a:ext cx="2743200" cy="365125"/>
          </a:xfrm>
          <a:prstGeom prst="rect">
            <a:avLst/>
          </a:prstGeom>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11450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A7C6D-C159-47CD-9A53-668AD4BBE746}"/>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072288-AF78-4398-BDC0-C36BBA22B03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7475C9E-1872-4158-9819-8AF136A35FC3}"/>
              </a:ext>
            </a:extLst>
          </p:cNvPr>
          <p:cNvSpPr>
            <a:spLocks noGrp="1"/>
          </p:cNvSpPr>
          <p:nvPr>
            <p:ph type="dt" sz="half" idx="10"/>
          </p:nvPr>
        </p:nvSpPr>
        <p:spPr>
          <a:xfrm>
            <a:off x="838200" y="6356350"/>
            <a:ext cx="2743200" cy="365125"/>
          </a:xfrm>
          <a:prstGeom prst="rect">
            <a:avLst/>
          </a:prstGeom>
        </p:spPr>
        <p:txBody>
          <a:bodyPr/>
          <a:lstStyle/>
          <a:p>
            <a:fld id="{BBC58E1B-5923-4CAF-B9CC-D14A574623CF}" type="datetimeFigureOut">
              <a:rPr lang="zh-CN" altLang="en-US" smtClean="0"/>
              <a:t>2023/1/5</a:t>
            </a:fld>
            <a:endParaRPr lang="zh-CN" altLang="en-US"/>
          </a:p>
        </p:txBody>
      </p:sp>
      <p:sp>
        <p:nvSpPr>
          <p:cNvPr id="5" name="页脚占位符 4">
            <a:extLst>
              <a:ext uri="{FF2B5EF4-FFF2-40B4-BE49-F238E27FC236}">
                <a16:creationId xmlns:a16="http://schemas.microsoft.com/office/drawing/2014/main" id="{8D3D4CDC-DDE6-4FAB-BA0F-AB1A733A79E2}"/>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45434B5-FC20-45B2-AC33-4C0939D76D20}"/>
              </a:ext>
            </a:extLst>
          </p:cNvPr>
          <p:cNvSpPr>
            <a:spLocks noGrp="1"/>
          </p:cNvSpPr>
          <p:nvPr>
            <p:ph type="sldNum" sz="quarter" idx="12"/>
          </p:nvPr>
        </p:nvSpPr>
        <p:spPr>
          <a:xfrm>
            <a:off x="8610600" y="6356350"/>
            <a:ext cx="2743200" cy="365125"/>
          </a:xfrm>
          <a:prstGeom prst="rect">
            <a:avLst/>
          </a:prstGeom>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35834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A490E-0757-4971-A093-86BC150FF4F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D32C1C-16E8-4561-8B01-7291D59974B0}"/>
              </a:ext>
            </a:extLst>
          </p:cNvPr>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368CDBE-F085-4B26-87B6-DBA93552B5C0}"/>
              </a:ext>
            </a:extLst>
          </p:cNvPr>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24B3762-03A4-4419-89E2-3A123B948AC3}"/>
              </a:ext>
            </a:extLst>
          </p:cNvPr>
          <p:cNvSpPr>
            <a:spLocks noGrp="1"/>
          </p:cNvSpPr>
          <p:nvPr>
            <p:ph type="dt" sz="half" idx="10"/>
          </p:nvPr>
        </p:nvSpPr>
        <p:spPr>
          <a:xfrm>
            <a:off x="838200" y="6356350"/>
            <a:ext cx="2743200" cy="365125"/>
          </a:xfrm>
          <a:prstGeom prst="rect">
            <a:avLst/>
          </a:prstGeom>
        </p:spPr>
        <p:txBody>
          <a:bodyPr/>
          <a:lstStyle/>
          <a:p>
            <a:fld id="{BBC58E1B-5923-4CAF-B9CC-D14A574623CF}" type="datetimeFigureOut">
              <a:rPr lang="zh-CN" altLang="en-US" smtClean="0"/>
              <a:t>2023/1/5</a:t>
            </a:fld>
            <a:endParaRPr lang="zh-CN" altLang="en-US"/>
          </a:p>
        </p:txBody>
      </p:sp>
      <p:sp>
        <p:nvSpPr>
          <p:cNvPr id="6" name="页脚占位符 5">
            <a:extLst>
              <a:ext uri="{FF2B5EF4-FFF2-40B4-BE49-F238E27FC236}">
                <a16:creationId xmlns:a16="http://schemas.microsoft.com/office/drawing/2014/main" id="{8DC28077-EA45-4D93-BB7C-81052A4C419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B9E9CAE-0286-495F-87E9-CDDDAEF5CB45}"/>
              </a:ext>
            </a:extLst>
          </p:cNvPr>
          <p:cNvSpPr>
            <a:spLocks noGrp="1"/>
          </p:cNvSpPr>
          <p:nvPr>
            <p:ph type="sldNum" sz="quarter" idx="12"/>
          </p:nvPr>
        </p:nvSpPr>
        <p:spPr>
          <a:xfrm>
            <a:off x="8610600" y="6356350"/>
            <a:ext cx="2743200" cy="365125"/>
          </a:xfrm>
          <a:prstGeom prst="rect">
            <a:avLst/>
          </a:prstGeom>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1568880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E878F-26A5-407D-B38C-75A1EF7DCC8B}"/>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2806A40-E156-4CA3-BB46-C077FEB117C2}"/>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667EC0A-1883-429B-8F73-B743C390F4BE}"/>
              </a:ext>
            </a:extLst>
          </p:cNvPr>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9FAA717-F83A-439C-A5A2-9B3E4A7C838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98A8E2C-B8AC-402B-AF85-4B15AC3633AB}"/>
              </a:ext>
            </a:extLst>
          </p:cNvPr>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2E88E68-B000-485B-89F9-00060A6FFDEB}"/>
              </a:ext>
            </a:extLst>
          </p:cNvPr>
          <p:cNvSpPr>
            <a:spLocks noGrp="1"/>
          </p:cNvSpPr>
          <p:nvPr>
            <p:ph type="dt" sz="half" idx="10"/>
          </p:nvPr>
        </p:nvSpPr>
        <p:spPr>
          <a:xfrm>
            <a:off x="838200" y="6356350"/>
            <a:ext cx="2743200" cy="365125"/>
          </a:xfrm>
          <a:prstGeom prst="rect">
            <a:avLst/>
          </a:prstGeom>
        </p:spPr>
        <p:txBody>
          <a:bodyPr/>
          <a:lstStyle/>
          <a:p>
            <a:fld id="{BBC58E1B-5923-4CAF-B9CC-D14A574623CF}" type="datetimeFigureOut">
              <a:rPr lang="zh-CN" altLang="en-US" smtClean="0"/>
              <a:t>2023/1/5</a:t>
            </a:fld>
            <a:endParaRPr lang="zh-CN" altLang="en-US"/>
          </a:p>
        </p:txBody>
      </p:sp>
      <p:sp>
        <p:nvSpPr>
          <p:cNvPr id="8" name="页脚占位符 7">
            <a:extLst>
              <a:ext uri="{FF2B5EF4-FFF2-40B4-BE49-F238E27FC236}">
                <a16:creationId xmlns:a16="http://schemas.microsoft.com/office/drawing/2014/main" id="{4B014B78-B649-4EEC-90A3-6E7A7D5BBE0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3F4E6B48-D59B-4091-8F40-1FCEDC7C3B5E}"/>
              </a:ext>
            </a:extLst>
          </p:cNvPr>
          <p:cNvSpPr>
            <a:spLocks noGrp="1"/>
          </p:cNvSpPr>
          <p:nvPr>
            <p:ph type="sldNum" sz="quarter" idx="12"/>
          </p:nvPr>
        </p:nvSpPr>
        <p:spPr>
          <a:xfrm>
            <a:off x="8610600" y="6356350"/>
            <a:ext cx="2743200" cy="365125"/>
          </a:xfrm>
          <a:prstGeom prst="rect">
            <a:avLst/>
          </a:prstGeom>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3679486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0B42C-C3EB-49FA-8D92-0CD3471B62F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8945836-E41A-4B88-B342-D1223612A628}"/>
              </a:ext>
            </a:extLst>
          </p:cNvPr>
          <p:cNvSpPr>
            <a:spLocks noGrp="1"/>
          </p:cNvSpPr>
          <p:nvPr>
            <p:ph type="dt" sz="half" idx="10"/>
          </p:nvPr>
        </p:nvSpPr>
        <p:spPr>
          <a:xfrm>
            <a:off x="838200" y="6356350"/>
            <a:ext cx="2743200" cy="365125"/>
          </a:xfrm>
          <a:prstGeom prst="rect">
            <a:avLst/>
          </a:prstGeom>
        </p:spPr>
        <p:txBody>
          <a:bodyPr/>
          <a:lstStyle/>
          <a:p>
            <a:fld id="{BBC58E1B-5923-4CAF-B9CC-D14A574623CF}" type="datetimeFigureOut">
              <a:rPr lang="zh-CN" altLang="en-US" smtClean="0"/>
              <a:t>2023/1/5</a:t>
            </a:fld>
            <a:endParaRPr lang="zh-CN" altLang="en-US"/>
          </a:p>
        </p:txBody>
      </p:sp>
      <p:sp>
        <p:nvSpPr>
          <p:cNvPr id="4" name="页脚占位符 3">
            <a:extLst>
              <a:ext uri="{FF2B5EF4-FFF2-40B4-BE49-F238E27FC236}">
                <a16:creationId xmlns:a16="http://schemas.microsoft.com/office/drawing/2014/main" id="{EFCCE0D2-92C4-46E5-992D-143C59FD087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F4DA7FE9-8E2E-494B-B8DF-C43E402BC823}"/>
              </a:ext>
            </a:extLst>
          </p:cNvPr>
          <p:cNvSpPr>
            <a:spLocks noGrp="1"/>
          </p:cNvSpPr>
          <p:nvPr>
            <p:ph type="sldNum" sz="quarter" idx="12"/>
          </p:nvPr>
        </p:nvSpPr>
        <p:spPr>
          <a:xfrm>
            <a:off x="8610600" y="6356350"/>
            <a:ext cx="2743200" cy="365125"/>
          </a:xfrm>
          <a:prstGeom prst="rect">
            <a:avLst/>
          </a:prstGeom>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999084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3C62BD-51FA-4874-9CDE-0B439A55D043}"/>
              </a:ext>
            </a:extLst>
          </p:cNvPr>
          <p:cNvSpPr>
            <a:spLocks noGrp="1"/>
          </p:cNvSpPr>
          <p:nvPr>
            <p:ph type="dt" sz="half" idx="10"/>
          </p:nvPr>
        </p:nvSpPr>
        <p:spPr>
          <a:xfrm>
            <a:off x="838200" y="6356350"/>
            <a:ext cx="2743200" cy="365125"/>
          </a:xfrm>
          <a:prstGeom prst="rect">
            <a:avLst/>
          </a:prstGeom>
        </p:spPr>
        <p:txBody>
          <a:bodyPr/>
          <a:lstStyle/>
          <a:p>
            <a:fld id="{BBC58E1B-5923-4CAF-B9CC-D14A574623CF}" type="datetimeFigureOut">
              <a:rPr lang="zh-CN" altLang="en-US" smtClean="0"/>
              <a:t>2023/1/5</a:t>
            </a:fld>
            <a:endParaRPr lang="zh-CN" altLang="en-US"/>
          </a:p>
        </p:txBody>
      </p:sp>
      <p:sp>
        <p:nvSpPr>
          <p:cNvPr id="3" name="页脚占位符 2">
            <a:extLst>
              <a:ext uri="{FF2B5EF4-FFF2-40B4-BE49-F238E27FC236}">
                <a16:creationId xmlns:a16="http://schemas.microsoft.com/office/drawing/2014/main" id="{E1F37A59-0B14-4152-AAD8-59B0DF53217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FB830615-BC10-4C9B-9240-20F583A52662}"/>
              </a:ext>
            </a:extLst>
          </p:cNvPr>
          <p:cNvSpPr>
            <a:spLocks noGrp="1"/>
          </p:cNvSpPr>
          <p:nvPr>
            <p:ph type="sldNum" sz="quarter" idx="12"/>
          </p:nvPr>
        </p:nvSpPr>
        <p:spPr>
          <a:xfrm>
            <a:off x="8610600" y="6356350"/>
            <a:ext cx="2743200" cy="365125"/>
          </a:xfrm>
          <a:prstGeom prst="rect">
            <a:avLst/>
          </a:prstGeom>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386507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86EDE3-4395-4F88-BD97-7E7CDB9FA43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9C9A60D-9249-4B5F-9455-A6A43F1867A0}"/>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DC37FD2-21CA-4D35-9160-01163EBB6F2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96068FC-D59E-42EE-AE0F-65AC70EAF130}"/>
              </a:ext>
            </a:extLst>
          </p:cNvPr>
          <p:cNvSpPr>
            <a:spLocks noGrp="1"/>
          </p:cNvSpPr>
          <p:nvPr>
            <p:ph type="dt" sz="half" idx="10"/>
          </p:nvPr>
        </p:nvSpPr>
        <p:spPr>
          <a:xfrm>
            <a:off x="838200" y="6356350"/>
            <a:ext cx="2743200" cy="365125"/>
          </a:xfrm>
          <a:prstGeom prst="rect">
            <a:avLst/>
          </a:prstGeom>
        </p:spPr>
        <p:txBody>
          <a:bodyPr/>
          <a:lstStyle/>
          <a:p>
            <a:fld id="{BBC58E1B-5923-4CAF-B9CC-D14A574623CF}" type="datetimeFigureOut">
              <a:rPr lang="zh-CN" altLang="en-US" smtClean="0"/>
              <a:t>2023/1/5</a:t>
            </a:fld>
            <a:endParaRPr lang="zh-CN" altLang="en-US"/>
          </a:p>
        </p:txBody>
      </p:sp>
      <p:sp>
        <p:nvSpPr>
          <p:cNvPr id="6" name="页脚占位符 5">
            <a:extLst>
              <a:ext uri="{FF2B5EF4-FFF2-40B4-BE49-F238E27FC236}">
                <a16:creationId xmlns:a16="http://schemas.microsoft.com/office/drawing/2014/main" id="{B186DEEA-E6C6-4B57-B157-1E148CED887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63A63846-694E-4BA3-B1FD-3EA9C1BC081E}"/>
              </a:ext>
            </a:extLst>
          </p:cNvPr>
          <p:cNvSpPr>
            <a:spLocks noGrp="1"/>
          </p:cNvSpPr>
          <p:nvPr>
            <p:ph type="sldNum" sz="quarter" idx="12"/>
          </p:nvPr>
        </p:nvSpPr>
        <p:spPr>
          <a:xfrm>
            <a:off x="8610600" y="6356350"/>
            <a:ext cx="2743200" cy="365125"/>
          </a:xfrm>
          <a:prstGeom prst="rect">
            <a:avLst/>
          </a:prstGeom>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422021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0D14-FE72-4798-8970-9CDFCED2066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FA77EF6-EB07-4511-980E-921BF47E50F7}"/>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BB03064-31E1-4B80-AAA0-684F6AD9D44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2B3B429-9BAC-47E1-88AC-53642248C3AC}"/>
              </a:ext>
            </a:extLst>
          </p:cNvPr>
          <p:cNvSpPr>
            <a:spLocks noGrp="1"/>
          </p:cNvSpPr>
          <p:nvPr>
            <p:ph type="dt" sz="half" idx="10"/>
          </p:nvPr>
        </p:nvSpPr>
        <p:spPr>
          <a:xfrm>
            <a:off x="838200" y="6356350"/>
            <a:ext cx="2743200" cy="365125"/>
          </a:xfrm>
          <a:prstGeom prst="rect">
            <a:avLst/>
          </a:prstGeom>
        </p:spPr>
        <p:txBody>
          <a:bodyPr/>
          <a:lstStyle/>
          <a:p>
            <a:fld id="{BBC58E1B-5923-4CAF-B9CC-D14A574623CF}" type="datetimeFigureOut">
              <a:rPr lang="zh-CN" altLang="en-US" smtClean="0"/>
              <a:t>2023/1/5</a:t>
            </a:fld>
            <a:endParaRPr lang="zh-CN" altLang="en-US"/>
          </a:p>
        </p:txBody>
      </p:sp>
      <p:sp>
        <p:nvSpPr>
          <p:cNvPr id="6" name="页脚占位符 5">
            <a:extLst>
              <a:ext uri="{FF2B5EF4-FFF2-40B4-BE49-F238E27FC236}">
                <a16:creationId xmlns:a16="http://schemas.microsoft.com/office/drawing/2014/main" id="{376D896D-0829-4DF4-99FB-86C91F206C9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2062671-E355-434A-AD85-F747C9C8A8C4}"/>
              </a:ext>
            </a:extLst>
          </p:cNvPr>
          <p:cNvSpPr>
            <a:spLocks noGrp="1"/>
          </p:cNvSpPr>
          <p:nvPr>
            <p:ph type="sldNum" sz="quarter" idx="12"/>
          </p:nvPr>
        </p:nvSpPr>
        <p:spPr>
          <a:xfrm>
            <a:off x="8610600" y="6356350"/>
            <a:ext cx="2743200" cy="365125"/>
          </a:xfrm>
          <a:prstGeom prst="rect">
            <a:avLst/>
          </a:prstGeom>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2731943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70A76AB1-D81D-4A51-A5E4-0DA35390DB53}"/>
              </a:ext>
            </a:extLst>
          </p:cNvPr>
          <p:cNvSpPr/>
          <p:nvPr userDrawn="1"/>
        </p:nvSpPr>
        <p:spPr>
          <a:xfrm>
            <a:off x="0" y="0"/>
            <a:ext cx="12192000" cy="6858000"/>
          </a:xfrm>
          <a:prstGeom prst="rect">
            <a:avLst/>
          </a:prstGeom>
          <a:solidFill>
            <a:srgbClr val="C6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sp>
        <p:nvSpPr>
          <p:cNvPr id="2" name="矩形 1">
            <a:extLst>
              <a:ext uri="{FF2B5EF4-FFF2-40B4-BE49-F238E27FC236}">
                <a16:creationId xmlns:a16="http://schemas.microsoft.com/office/drawing/2014/main" id="{2B510AC7-E2A7-4410-9E0D-8E2FFA5A9C9B}"/>
              </a:ext>
            </a:extLst>
          </p:cNvPr>
          <p:cNvSpPr/>
          <p:nvPr userDrawn="1"/>
        </p:nvSpPr>
        <p:spPr>
          <a:xfrm>
            <a:off x="297873" y="283802"/>
            <a:ext cx="11596254" cy="612531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mbria" panose="02040503050406030204" pitchFamily="18" charset="0"/>
            </a:endParaRPr>
          </a:p>
        </p:txBody>
      </p:sp>
      <p:pic>
        <p:nvPicPr>
          <p:cNvPr id="7" name="图片 6">
            <a:extLst>
              <a:ext uri="{FF2B5EF4-FFF2-40B4-BE49-F238E27FC236}">
                <a16:creationId xmlns:a16="http://schemas.microsoft.com/office/drawing/2014/main" id="{0B866231-1D3C-475B-BFCE-071CA5BA75BB}"/>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65638" t="15405" r="30041" b="80994"/>
          <a:stretch/>
        </p:blipFill>
        <p:spPr>
          <a:xfrm flipH="1">
            <a:off x="11809428" y="2317873"/>
            <a:ext cx="467272" cy="546037"/>
          </a:xfrm>
          <a:prstGeom prst="rect">
            <a:avLst/>
          </a:prstGeom>
        </p:spPr>
      </p:pic>
    </p:spTree>
    <p:extLst>
      <p:ext uri="{BB962C8B-B14F-4D97-AF65-F5344CB8AC3E}">
        <p14:creationId xmlns:p14="http://schemas.microsoft.com/office/powerpoint/2010/main" val="1445137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29.jpeg"/><Relationship Id="rId5" Type="http://schemas.microsoft.com/office/2007/relationships/hdphoto" Target="../media/hdphoto2.wdp"/><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hyperlink" Target="https://pixabay.com/illustrations/thank-you-polaroid-letters-2490552/"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video" Target="../media/media4.mp4"/><Relationship Id="rId7" Type="http://schemas.openxmlformats.org/officeDocument/2006/relationships/image" Target="../media/image19.png"/><Relationship Id="rId2" Type="http://schemas.microsoft.com/office/2007/relationships/media" Target="../media/media4.mp4"/><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15.xml"/><Relationship Id="rId4" Type="http://schemas.openxmlformats.org/officeDocument/2006/relationships/slideLayout" Target="../slideLayouts/slideLayout12.xml"/><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9.jpeg"/><Relationship Id="rId5" Type="http://schemas.microsoft.com/office/2007/relationships/hdphoto" Target="../media/hdphoto2.wdp"/><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hyperlink" Target="https://pixabay.com/illustrations/thank-you-polaroid-letters-2490552/"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2.xml"/><Relationship Id="rId7" Type="http://schemas.openxmlformats.org/officeDocument/2006/relationships/image" Target="../media/image1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22.png"/><Relationship Id="rId4" Type="http://schemas.openxmlformats.org/officeDocument/2006/relationships/notesSlide" Target="../notesSlides/notesSlide6.xm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2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5.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9.jpeg"/><Relationship Id="rId5" Type="http://schemas.microsoft.com/office/2007/relationships/hdphoto" Target="../media/hdphoto2.wdp"/><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video" Target="../media/media3.mp4"/><Relationship Id="rId7" Type="http://schemas.openxmlformats.org/officeDocument/2006/relationships/image" Target="../media/image30.png"/><Relationship Id="rId2" Type="http://schemas.microsoft.com/office/2007/relationships/media" Target="../media/media3.mp4"/><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notesSlide" Target="../notesSlides/notesSlide9.xml"/><Relationship Id="rId4" Type="http://schemas.openxmlformats.org/officeDocument/2006/relationships/slideLayout" Target="../slideLayouts/slideLayout12.xml"/><Relationship Id="rId9"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10513" y="1037073"/>
            <a:ext cx="4912432" cy="707886"/>
          </a:xfrm>
          <a:prstGeom prst="rect">
            <a:avLst/>
          </a:prstGeom>
        </p:spPr>
        <p:txBody>
          <a:bodyPr wrap="square">
            <a:spAutoFit/>
          </a:bodyPr>
          <a:lstStyle/>
          <a:p>
            <a:pPr algn="ctr"/>
            <a:r>
              <a:rPr lang="en-US" altLang="zh-CN" sz="4000" b="1" kern="0" dirty="0">
                <a:ln w="3175">
                  <a:noFill/>
                </a:ln>
                <a:solidFill>
                  <a:srgbClr val="CF2B27"/>
                </a:solidFill>
                <a:latin typeface="Cambria" panose="02040503050406030204" pitchFamily="18" charset="0"/>
                <a:ea typeface="Cambria" panose="02040503050406030204" pitchFamily="18" charset="0"/>
                <a:cs typeface="Times New Roman" panose="02020603050405020304" pitchFamily="18" charset="0"/>
                <a:sym typeface="+mn-lt"/>
              </a:rPr>
              <a:t>NỘI QUY BUỔI HỌC</a:t>
            </a:r>
          </a:p>
        </p:txBody>
      </p:sp>
      <p:pic>
        <p:nvPicPr>
          <p:cNvPr id="19" name="图片 16"/>
          <p:cNvPicPr>
            <a:picLocks noChangeAspect="1"/>
          </p:cNvPicPr>
          <p:nvPr/>
        </p:nvPicPr>
        <p:blipFill rotWithShape="1">
          <a:blip r:embed="rId3" cstate="print">
            <a:extLst>
              <a:ext uri="{28A0092B-C50C-407E-A947-70E740481C1C}">
                <a14:useLocalDpi xmlns:a14="http://schemas.microsoft.com/office/drawing/2010/main" val="0"/>
              </a:ext>
            </a:extLst>
          </a:blip>
          <a:srcRect r="47814"/>
          <a:stretch/>
        </p:blipFill>
        <p:spPr>
          <a:xfrm>
            <a:off x="-34128" y="-3076"/>
            <a:ext cx="2065192" cy="3172523"/>
          </a:xfrm>
          <a:prstGeom prst="rect">
            <a:avLst/>
          </a:prstGeom>
        </p:spPr>
      </p:pic>
      <p:pic>
        <p:nvPicPr>
          <p:cNvPr id="20" name="图片 17"/>
          <p:cNvPicPr>
            <a:picLocks noChangeAspect="1"/>
          </p:cNvPicPr>
          <p:nvPr/>
        </p:nvPicPr>
        <p:blipFill rotWithShape="1">
          <a:blip r:embed="rId4" cstate="print">
            <a:extLst>
              <a:ext uri="{28A0092B-C50C-407E-A947-70E740481C1C}">
                <a14:useLocalDpi xmlns:a14="http://schemas.microsoft.com/office/drawing/2010/main" val="0"/>
              </a:ext>
            </a:extLst>
          </a:blip>
          <a:srcRect r="29824" b="29516"/>
          <a:stretch/>
        </p:blipFill>
        <p:spPr>
          <a:xfrm>
            <a:off x="717" y="412183"/>
            <a:ext cx="928536" cy="838278"/>
          </a:xfrm>
          <a:prstGeom prst="rect">
            <a:avLst/>
          </a:prstGeom>
        </p:spPr>
      </p:pic>
      <p:pic>
        <p:nvPicPr>
          <p:cNvPr id="2" name="Picture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694289" y="210331"/>
            <a:ext cx="1040130" cy="1040130"/>
          </a:xfrm>
          <a:prstGeom prst="rect">
            <a:avLst/>
          </a:prstGeom>
        </p:spPr>
      </p:pic>
      <p:sp>
        <p:nvSpPr>
          <p:cNvPr id="21" name="Oval 20">
            <a:extLst>
              <a:ext uri="{FF2B5EF4-FFF2-40B4-BE49-F238E27FC236}">
                <a16:creationId xmlns:a16="http://schemas.microsoft.com/office/drawing/2014/main" id="{E78BC0BF-B574-44CC-A246-99F82351579F}"/>
              </a:ext>
            </a:extLst>
          </p:cNvPr>
          <p:cNvSpPr/>
          <p:nvPr/>
        </p:nvSpPr>
        <p:spPr>
          <a:xfrm>
            <a:off x="8363881" y="1796141"/>
            <a:ext cx="2779436" cy="3439886"/>
          </a:xfrm>
          <a:prstGeom prst="ellipse">
            <a:avLst/>
          </a:prstGeom>
          <a:solidFill>
            <a:schemeClr val="bg1">
              <a:lumMod val="95000"/>
            </a:schemeClr>
          </a:solidFill>
          <a:ln>
            <a:solidFill>
              <a:srgbClr val="8E44AD"/>
            </a:solidFill>
          </a:ln>
          <a:effectLst>
            <a:outerShdw blurRad="50800" dist="25400" sx="99000" sy="99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52C576E-CC70-4562-8CA3-517700172DDE}"/>
              </a:ext>
            </a:extLst>
          </p:cNvPr>
          <p:cNvSpPr/>
          <p:nvPr/>
        </p:nvSpPr>
        <p:spPr>
          <a:xfrm>
            <a:off x="4744111" y="1796141"/>
            <a:ext cx="2779436" cy="3439886"/>
          </a:xfrm>
          <a:prstGeom prst="ellipse">
            <a:avLst/>
          </a:prstGeom>
          <a:solidFill>
            <a:schemeClr val="bg1">
              <a:lumMod val="95000"/>
            </a:schemeClr>
          </a:solidFill>
          <a:ln>
            <a:solidFill>
              <a:srgbClr val="00B4CB"/>
            </a:solidFill>
          </a:ln>
          <a:effectLst>
            <a:outerShdw blurRad="50800" dist="25400" sx="99000" sy="99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B6C3726-DCF3-4FF3-83F2-ECEFB534CFDF}"/>
              </a:ext>
            </a:extLst>
          </p:cNvPr>
          <p:cNvSpPr/>
          <p:nvPr/>
        </p:nvSpPr>
        <p:spPr>
          <a:xfrm>
            <a:off x="1046974" y="1796141"/>
            <a:ext cx="2779436" cy="3439886"/>
          </a:xfrm>
          <a:prstGeom prst="ellipse">
            <a:avLst/>
          </a:prstGeom>
          <a:solidFill>
            <a:schemeClr val="bg1">
              <a:lumMod val="95000"/>
            </a:schemeClr>
          </a:solidFill>
          <a:ln>
            <a:solidFill>
              <a:srgbClr val="283593"/>
            </a:solidFill>
          </a:ln>
          <a:effectLst>
            <a:outerShdw blurRad="50800" dist="25400" sx="99000" sy="99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32AC80B2-32EA-4C9D-9075-0944B862EB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8733" y="2142124"/>
            <a:ext cx="1975918" cy="2708947"/>
          </a:xfrm>
          <a:prstGeom prst="rect">
            <a:avLst/>
          </a:prstGeom>
        </p:spPr>
      </p:pic>
      <p:pic>
        <p:nvPicPr>
          <p:cNvPr id="26" name="Picture 25">
            <a:extLst>
              <a:ext uri="{FF2B5EF4-FFF2-40B4-BE49-F238E27FC236}">
                <a16:creationId xmlns:a16="http://schemas.microsoft.com/office/drawing/2014/main" id="{DC0ACEE9-3887-4A6F-97DD-49A435D438B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46058" y="2079172"/>
            <a:ext cx="2007766" cy="2829955"/>
          </a:xfrm>
          <a:prstGeom prst="rect">
            <a:avLst/>
          </a:prstGeom>
        </p:spPr>
      </p:pic>
      <p:pic>
        <p:nvPicPr>
          <p:cNvPr id="27" name="Picture 26">
            <a:extLst>
              <a:ext uri="{FF2B5EF4-FFF2-40B4-BE49-F238E27FC236}">
                <a16:creationId xmlns:a16="http://schemas.microsoft.com/office/drawing/2014/main" id="{6C80092B-9B7A-40CE-8606-58357BCE88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26428" y="2001889"/>
            <a:ext cx="1107742" cy="2834814"/>
          </a:xfrm>
          <a:prstGeom prst="rect">
            <a:avLst/>
          </a:prstGeom>
        </p:spPr>
      </p:pic>
      <p:sp>
        <p:nvSpPr>
          <p:cNvPr id="37" name="Rectangle 36">
            <a:extLst>
              <a:ext uri="{FF2B5EF4-FFF2-40B4-BE49-F238E27FC236}">
                <a16:creationId xmlns:a16="http://schemas.microsoft.com/office/drawing/2014/main" id="{D26EC4B0-5CD4-407A-A060-559077A68D2F}"/>
              </a:ext>
            </a:extLst>
          </p:cNvPr>
          <p:cNvSpPr/>
          <p:nvPr/>
        </p:nvSpPr>
        <p:spPr>
          <a:xfrm>
            <a:off x="8133599" y="5034866"/>
            <a:ext cx="3240000" cy="1080000"/>
          </a:xfrm>
          <a:prstGeom prst="rect">
            <a:avLst/>
          </a:prstGeom>
          <a:solidFill>
            <a:srgbClr val="8E44AD"/>
          </a:solidFill>
          <a:ln>
            <a:noFill/>
          </a:ln>
          <a:effectLst>
            <a:outerShdw blurRad="50800" dist="25400" sx="99000" sy="99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1219080">
              <a:defRPr/>
            </a:pPr>
            <a:r>
              <a:rPr lang="en-US" sz="3600" b="1">
                <a:solidFill>
                  <a:prstClr val="white"/>
                </a:solidFill>
                <a:latin typeface="Cambria" panose="02040503050406030204" pitchFamily="18" charset="0"/>
              </a:rPr>
              <a:t>ÂM LƯỢNG</a:t>
            </a:r>
          </a:p>
          <a:p>
            <a:pPr algn="ctr" defTabSz="1219080">
              <a:defRPr/>
            </a:pPr>
            <a:r>
              <a:rPr lang="en-US" sz="3600" b="1">
                <a:solidFill>
                  <a:prstClr val="white"/>
                </a:solidFill>
                <a:latin typeface="Cambria" panose="02040503050406030204" pitchFamily="18" charset="0"/>
              </a:rPr>
              <a:t>MỨC 0</a:t>
            </a:r>
            <a:endParaRPr lang="en-US" sz="2000" b="1">
              <a:solidFill>
                <a:prstClr val="white"/>
              </a:solidFill>
              <a:latin typeface="Cambria" panose="02040503050406030204" pitchFamily="18" charset="0"/>
            </a:endParaRPr>
          </a:p>
        </p:txBody>
      </p:sp>
      <p:sp>
        <p:nvSpPr>
          <p:cNvPr id="38" name="Rectangle 37">
            <a:extLst>
              <a:ext uri="{FF2B5EF4-FFF2-40B4-BE49-F238E27FC236}">
                <a16:creationId xmlns:a16="http://schemas.microsoft.com/office/drawing/2014/main" id="{4829456F-5E11-45F7-94E9-E11E241E370A}"/>
              </a:ext>
            </a:extLst>
          </p:cNvPr>
          <p:cNvSpPr/>
          <p:nvPr/>
        </p:nvSpPr>
        <p:spPr>
          <a:xfrm>
            <a:off x="4476000" y="5034866"/>
            <a:ext cx="3240000" cy="1080000"/>
          </a:xfrm>
          <a:prstGeom prst="rect">
            <a:avLst/>
          </a:prstGeom>
          <a:solidFill>
            <a:srgbClr val="00B4CB"/>
          </a:solidFill>
          <a:ln>
            <a:noFill/>
          </a:ln>
          <a:effectLst>
            <a:outerShdw blurRad="50800" dist="25400" sx="99000" sy="99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1219080">
              <a:defRPr/>
            </a:pPr>
            <a:r>
              <a:rPr lang="en-US" sz="3600" b="1">
                <a:solidFill>
                  <a:prstClr val="white"/>
                </a:solidFill>
                <a:latin typeface="Cambria" panose="02040503050406030204" pitchFamily="18" charset="0"/>
              </a:rPr>
              <a:t>NGỒI ĐÚNG</a:t>
            </a:r>
          </a:p>
          <a:p>
            <a:pPr algn="ctr" defTabSz="1219080">
              <a:defRPr/>
            </a:pPr>
            <a:r>
              <a:rPr lang="en-US" sz="3600" b="1">
                <a:solidFill>
                  <a:prstClr val="white"/>
                </a:solidFill>
                <a:latin typeface="Cambria" panose="02040503050406030204" pitchFamily="18" charset="0"/>
              </a:rPr>
              <a:t>TƯ THẾ</a:t>
            </a:r>
            <a:endParaRPr lang="en-US" sz="2000" b="1">
              <a:solidFill>
                <a:prstClr val="white"/>
              </a:solidFill>
              <a:latin typeface="Cambria" panose="02040503050406030204" pitchFamily="18" charset="0"/>
            </a:endParaRPr>
          </a:p>
        </p:txBody>
      </p:sp>
      <p:sp>
        <p:nvSpPr>
          <p:cNvPr id="40" name="Rectangle 39">
            <a:extLst>
              <a:ext uri="{FF2B5EF4-FFF2-40B4-BE49-F238E27FC236}">
                <a16:creationId xmlns:a16="http://schemas.microsoft.com/office/drawing/2014/main" id="{122ED987-217E-4DD6-80B2-E4081C8B6145}"/>
              </a:ext>
            </a:extLst>
          </p:cNvPr>
          <p:cNvSpPr/>
          <p:nvPr/>
        </p:nvSpPr>
        <p:spPr>
          <a:xfrm>
            <a:off x="816693" y="5034866"/>
            <a:ext cx="3240000" cy="1080000"/>
          </a:xfrm>
          <a:prstGeom prst="rect">
            <a:avLst/>
          </a:prstGeom>
          <a:solidFill>
            <a:srgbClr val="283593"/>
          </a:solidFill>
          <a:ln>
            <a:noFill/>
          </a:ln>
          <a:effectLst>
            <a:outerShdw blurRad="50800" dist="25400" sx="99000" sy="99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defTabSz="1219080">
              <a:defRPr/>
            </a:pPr>
            <a:r>
              <a:rPr lang="en-US" sz="3600" b="1">
                <a:solidFill>
                  <a:prstClr val="white"/>
                </a:solidFill>
                <a:latin typeface="Cambria" panose="02040503050406030204" pitchFamily="18" charset="0"/>
              </a:rPr>
              <a:t>GI</a:t>
            </a:r>
            <a:r>
              <a:rPr lang="vi-VN" sz="3600" b="1">
                <a:solidFill>
                  <a:prstClr val="white"/>
                </a:solidFill>
                <a:latin typeface="Cambria" panose="02040503050406030204" pitchFamily="18" charset="0"/>
              </a:rPr>
              <a:t>Ơ</a:t>
            </a:r>
            <a:r>
              <a:rPr lang="en-US" sz="3600" b="1">
                <a:solidFill>
                  <a:prstClr val="white"/>
                </a:solidFill>
                <a:latin typeface="Cambria" panose="02040503050406030204" pitchFamily="18" charset="0"/>
              </a:rPr>
              <a:t> TAY</a:t>
            </a:r>
          </a:p>
          <a:p>
            <a:pPr algn="ctr" defTabSz="1219080">
              <a:defRPr/>
            </a:pPr>
            <a:r>
              <a:rPr lang="en-US" sz="3600" b="1">
                <a:solidFill>
                  <a:prstClr val="white"/>
                </a:solidFill>
                <a:latin typeface="Cambria" panose="02040503050406030204" pitchFamily="18" charset="0"/>
              </a:rPr>
              <a:t>KHI CÓ Ý KIẾN</a:t>
            </a:r>
          </a:p>
        </p:txBody>
      </p:sp>
    </p:spTree>
    <p:extLst>
      <p:ext uri="{BB962C8B-B14F-4D97-AF65-F5344CB8AC3E}">
        <p14:creationId xmlns:p14="http://schemas.microsoft.com/office/powerpoint/2010/main" val="421875714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50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0-#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 calcmode="lin" valueType="num">
                                      <p:cBhvr additive="base">
                                        <p:cTn id="18" dur="500" fill="hold"/>
                                        <p:tgtEl>
                                          <p:spTgt spid="40"/>
                                        </p:tgtEl>
                                        <p:attrNameLst>
                                          <p:attrName>ppt_x</p:attrName>
                                        </p:attrNameLst>
                                      </p:cBhvr>
                                      <p:tavLst>
                                        <p:tav tm="0">
                                          <p:val>
                                            <p:strVal val="#ppt_x"/>
                                          </p:val>
                                        </p:tav>
                                        <p:tav tm="100000">
                                          <p:val>
                                            <p:strVal val="#ppt_x"/>
                                          </p:val>
                                        </p:tav>
                                      </p:tavLst>
                                    </p:anim>
                                    <p:anim calcmode="lin" valueType="num">
                                      <p:cBhvr additive="base">
                                        <p:cTn id="19" dur="500" fill="hold"/>
                                        <p:tgtEl>
                                          <p:spTgt spid="40"/>
                                        </p:tgtEl>
                                        <p:attrNameLst>
                                          <p:attrName>ppt_y</p:attrName>
                                        </p:attrNameLst>
                                      </p:cBhvr>
                                      <p:tavLst>
                                        <p:tav tm="0">
                                          <p:val>
                                            <p:strVal val="1+#ppt_h/2"/>
                                          </p:val>
                                        </p:tav>
                                        <p:tav tm="100000">
                                          <p:val>
                                            <p:strVal val="#ppt_y"/>
                                          </p:val>
                                        </p:tav>
                                      </p:tavLst>
                                    </p:anim>
                                  </p:childTnLst>
                                </p:cTn>
                              </p:par>
                              <p:par>
                                <p:cTn id="20" presetID="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ppt_x"/>
                                          </p:val>
                                        </p:tav>
                                        <p:tav tm="100000">
                                          <p:val>
                                            <p:strVal val="#ppt_x"/>
                                          </p:val>
                                        </p:tav>
                                      </p:tavLst>
                                    </p:anim>
                                    <p:anim calcmode="lin" valueType="num">
                                      <p:cBhvr additive="base">
                                        <p:cTn id="23" dur="500" fill="hold"/>
                                        <p:tgtEl>
                                          <p:spTgt spid="38"/>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 calcmode="lin" valueType="num">
                                      <p:cBhvr additive="base">
                                        <p:cTn id="26" dur="500" fill="hold"/>
                                        <p:tgtEl>
                                          <p:spTgt spid="37"/>
                                        </p:tgtEl>
                                        <p:attrNameLst>
                                          <p:attrName>ppt_x</p:attrName>
                                        </p:attrNameLst>
                                      </p:cBhvr>
                                      <p:tavLst>
                                        <p:tav tm="0">
                                          <p:val>
                                            <p:strVal val="#ppt_x"/>
                                          </p:val>
                                        </p:tav>
                                        <p:tav tm="100000">
                                          <p:val>
                                            <p:strVal val="#ppt_x"/>
                                          </p:val>
                                        </p:tav>
                                      </p:tavLst>
                                    </p:anim>
                                    <p:anim calcmode="lin" valueType="num">
                                      <p:cBhvr additive="base">
                                        <p:cTn id="2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80837B-9593-4DD6-9D5F-161D8C6D748D}"/>
              </a:ext>
            </a:extLst>
          </p:cNvPr>
          <p:cNvGrpSpPr/>
          <p:nvPr/>
        </p:nvGrpSpPr>
        <p:grpSpPr>
          <a:xfrm>
            <a:off x="2184400" y="206830"/>
            <a:ext cx="7823200" cy="886733"/>
            <a:chOff x="1828800" y="93415"/>
            <a:chExt cx="5867400" cy="720567"/>
          </a:xfrm>
        </p:grpSpPr>
        <p:pic>
          <p:nvPicPr>
            <p:cNvPr id="3" name="Picture 2">
              <a:extLst>
                <a:ext uri="{FF2B5EF4-FFF2-40B4-BE49-F238E27FC236}">
                  <a16:creationId xmlns:a16="http://schemas.microsoft.com/office/drawing/2014/main" id="{BE19E1DA-3A55-483D-9690-7D1EBD8BBC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93415"/>
              <a:ext cx="5867400" cy="720567"/>
            </a:xfrm>
            <a:prstGeom prst="rect">
              <a:avLst/>
            </a:prstGeom>
          </p:spPr>
        </p:pic>
        <p:sp>
          <p:nvSpPr>
            <p:cNvPr id="4" name="TextBox 3">
              <a:extLst>
                <a:ext uri="{FF2B5EF4-FFF2-40B4-BE49-F238E27FC236}">
                  <a16:creationId xmlns:a16="http://schemas.microsoft.com/office/drawing/2014/main" id="{09A22E81-2B27-48BD-9225-3C91E548F501}"/>
                </a:ext>
              </a:extLst>
            </p:cNvPr>
            <p:cNvSpPr txBox="1"/>
            <p:nvPr/>
          </p:nvSpPr>
          <p:spPr>
            <a:xfrm>
              <a:off x="2538908" y="113019"/>
              <a:ext cx="4421404" cy="675275"/>
            </a:xfrm>
            <a:prstGeom prst="rect">
              <a:avLst/>
            </a:prstGeom>
            <a:noFill/>
          </p:spPr>
          <p:txBody>
            <a:bodyPr wrap="none" rtlCol="0">
              <a:spAutoFit/>
            </a:bodyPr>
            <a:lstStyle/>
            <a:p>
              <a:pPr algn="ctr" defTabSz="1219140"/>
              <a:r>
                <a:rPr lang="en-US" sz="4800" b="1">
                  <a:solidFill>
                    <a:prstClr val="white"/>
                  </a:solidFill>
                  <a:latin typeface="Cambria" panose="02040503050406030204" pitchFamily="18" charset="0"/>
                </a:rPr>
                <a:t>KẾT QUẢ ĐẠT ĐƯỢC</a:t>
              </a:r>
            </a:p>
          </p:txBody>
        </p:sp>
      </p:grpSp>
      <p:grpSp>
        <p:nvGrpSpPr>
          <p:cNvPr id="33" name="Google Shape;88;p15"/>
          <p:cNvGrpSpPr/>
          <p:nvPr/>
        </p:nvGrpSpPr>
        <p:grpSpPr>
          <a:xfrm>
            <a:off x="4118311" y="1544688"/>
            <a:ext cx="7168896" cy="1199387"/>
            <a:chOff x="1354401" y="686226"/>
            <a:chExt cx="4546885" cy="857966"/>
          </a:xfrm>
        </p:grpSpPr>
        <p:sp>
          <p:nvSpPr>
            <p:cNvPr id="34" name="Google Shape;89;p15"/>
            <p:cNvSpPr/>
            <p:nvPr/>
          </p:nvSpPr>
          <p:spPr>
            <a:xfrm>
              <a:off x="1372277" y="799428"/>
              <a:ext cx="4529009" cy="667311"/>
            </a:xfrm>
            <a:custGeom>
              <a:avLst/>
              <a:gdLst/>
              <a:ahLst/>
              <a:cxnLst/>
              <a:rect l="l" t="t" r="r" b="b"/>
              <a:pathLst>
                <a:path w="162914" h="24004" extrusionOk="0">
                  <a:moveTo>
                    <a:pt x="3215" y="1"/>
                  </a:moveTo>
                  <a:cubicBezTo>
                    <a:pt x="1441" y="1"/>
                    <a:pt x="1" y="1442"/>
                    <a:pt x="1" y="3216"/>
                  </a:cubicBezTo>
                  <a:lnTo>
                    <a:pt x="1" y="20789"/>
                  </a:lnTo>
                  <a:cubicBezTo>
                    <a:pt x="1" y="22563"/>
                    <a:pt x="1441" y="24004"/>
                    <a:pt x="3215" y="24004"/>
                  </a:cubicBezTo>
                  <a:lnTo>
                    <a:pt x="159699" y="24004"/>
                  </a:lnTo>
                  <a:cubicBezTo>
                    <a:pt x="161473" y="24004"/>
                    <a:pt x="162914" y="22563"/>
                    <a:pt x="162914" y="20789"/>
                  </a:cubicBezTo>
                  <a:lnTo>
                    <a:pt x="162914" y="3216"/>
                  </a:lnTo>
                  <a:cubicBezTo>
                    <a:pt x="162914" y="1442"/>
                    <a:pt x="161473" y="1"/>
                    <a:pt x="159699" y="1"/>
                  </a:cubicBezTo>
                  <a:close/>
                </a:path>
              </a:pathLst>
            </a:custGeom>
            <a:solidFill>
              <a:srgbClr val="000000">
                <a:alpha val="32960"/>
              </a:srgbClr>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5" name="Google Shape;90;p15"/>
            <p:cNvSpPr/>
            <p:nvPr/>
          </p:nvSpPr>
          <p:spPr>
            <a:xfrm>
              <a:off x="1354401" y="781553"/>
              <a:ext cx="4529009" cy="667311"/>
            </a:xfrm>
            <a:custGeom>
              <a:avLst/>
              <a:gdLst/>
              <a:ahLst/>
              <a:cxnLst/>
              <a:rect l="l" t="t" r="r" b="b"/>
              <a:pathLst>
                <a:path w="162914" h="24004" extrusionOk="0">
                  <a:moveTo>
                    <a:pt x="3215" y="1"/>
                  </a:moveTo>
                  <a:cubicBezTo>
                    <a:pt x="1441" y="1"/>
                    <a:pt x="1" y="1442"/>
                    <a:pt x="1" y="3216"/>
                  </a:cubicBezTo>
                  <a:lnTo>
                    <a:pt x="1" y="20789"/>
                  </a:lnTo>
                  <a:cubicBezTo>
                    <a:pt x="1" y="22563"/>
                    <a:pt x="1441" y="24004"/>
                    <a:pt x="3215" y="24004"/>
                  </a:cubicBezTo>
                  <a:lnTo>
                    <a:pt x="159699" y="24004"/>
                  </a:lnTo>
                  <a:cubicBezTo>
                    <a:pt x="161473" y="24004"/>
                    <a:pt x="162914" y="22563"/>
                    <a:pt x="162914" y="20789"/>
                  </a:cubicBezTo>
                  <a:lnTo>
                    <a:pt x="162914" y="3216"/>
                  </a:lnTo>
                  <a:cubicBezTo>
                    <a:pt x="162914" y="1442"/>
                    <a:pt x="161473" y="1"/>
                    <a:pt x="159699" y="1"/>
                  </a:cubicBezTo>
                  <a:close/>
                </a:path>
              </a:pathLst>
            </a:custGeom>
            <a:solidFill>
              <a:schemeClr val="lt2"/>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6" name="Google Shape;91;p15"/>
            <p:cNvSpPr/>
            <p:nvPr/>
          </p:nvSpPr>
          <p:spPr>
            <a:xfrm>
              <a:off x="1706573" y="686226"/>
              <a:ext cx="738146" cy="95354"/>
            </a:xfrm>
            <a:custGeom>
              <a:avLst/>
              <a:gdLst/>
              <a:ahLst/>
              <a:cxnLst/>
              <a:rect l="l" t="t" r="r" b="b"/>
              <a:pathLst>
                <a:path w="26552" h="3430" extrusionOk="0">
                  <a:moveTo>
                    <a:pt x="620" y="1"/>
                  </a:moveTo>
                  <a:lnTo>
                    <a:pt x="1" y="3430"/>
                  </a:lnTo>
                  <a:lnTo>
                    <a:pt x="25873" y="3430"/>
                  </a:lnTo>
                  <a:lnTo>
                    <a:pt x="26552" y="1"/>
                  </a:lnTo>
                  <a:close/>
                </a:path>
              </a:pathLst>
            </a:custGeom>
            <a:solidFill>
              <a:srgbClr val="A5F1B3"/>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7" name="Google Shape;92;p15"/>
            <p:cNvSpPr/>
            <p:nvPr/>
          </p:nvSpPr>
          <p:spPr>
            <a:xfrm>
              <a:off x="1421594" y="1448838"/>
              <a:ext cx="738146" cy="95354"/>
            </a:xfrm>
            <a:custGeom>
              <a:avLst/>
              <a:gdLst/>
              <a:ahLst/>
              <a:cxnLst/>
              <a:rect l="l" t="t" r="r" b="b"/>
              <a:pathLst>
                <a:path w="26552" h="3430" extrusionOk="0">
                  <a:moveTo>
                    <a:pt x="620" y="1"/>
                  </a:moveTo>
                  <a:lnTo>
                    <a:pt x="1" y="3430"/>
                  </a:lnTo>
                  <a:lnTo>
                    <a:pt x="25921" y="3430"/>
                  </a:lnTo>
                  <a:lnTo>
                    <a:pt x="26552" y="1"/>
                  </a:lnTo>
                  <a:close/>
                </a:path>
              </a:pathLst>
            </a:custGeom>
            <a:solidFill>
              <a:srgbClr val="A5F1B3"/>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8" name="Google Shape;93;p15"/>
            <p:cNvSpPr/>
            <p:nvPr/>
          </p:nvSpPr>
          <p:spPr>
            <a:xfrm>
              <a:off x="1461654" y="1448838"/>
              <a:ext cx="586858" cy="47705"/>
            </a:xfrm>
            <a:custGeom>
              <a:avLst/>
              <a:gdLst/>
              <a:ahLst/>
              <a:cxnLst/>
              <a:rect l="l" t="t" r="r" b="b"/>
              <a:pathLst>
                <a:path w="21110" h="1716" extrusionOk="0">
                  <a:moveTo>
                    <a:pt x="0" y="1"/>
                  </a:moveTo>
                  <a:lnTo>
                    <a:pt x="1393" y="1715"/>
                  </a:lnTo>
                  <a:lnTo>
                    <a:pt x="21110" y="1715"/>
                  </a:lnTo>
                  <a:lnTo>
                    <a:pt x="21110" y="1"/>
                  </a:lnTo>
                  <a:close/>
                </a:path>
              </a:pathLst>
            </a:custGeom>
            <a:solidFill>
              <a:srgbClr val="2FC948"/>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9" name="Google Shape;94;p15"/>
            <p:cNvSpPr/>
            <p:nvPr/>
          </p:nvSpPr>
          <p:spPr>
            <a:xfrm>
              <a:off x="1796617" y="733903"/>
              <a:ext cx="604761" cy="47677"/>
            </a:xfrm>
            <a:custGeom>
              <a:avLst/>
              <a:gdLst/>
              <a:ahLst/>
              <a:cxnLst/>
              <a:rect l="l" t="t" r="r" b="b"/>
              <a:pathLst>
                <a:path w="21754" h="1715" extrusionOk="0">
                  <a:moveTo>
                    <a:pt x="596" y="0"/>
                  </a:moveTo>
                  <a:lnTo>
                    <a:pt x="0" y="1715"/>
                  </a:lnTo>
                  <a:lnTo>
                    <a:pt x="21753" y="1715"/>
                  </a:lnTo>
                  <a:lnTo>
                    <a:pt x="20312" y="0"/>
                  </a:lnTo>
                  <a:close/>
                </a:path>
              </a:pathLst>
            </a:custGeom>
            <a:solidFill>
              <a:srgbClr val="2FC948"/>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0" name="Google Shape;95;p15"/>
            <p:cNvSpPr/>
            <p:nvPr/>
          </p:nvSpPr>
          <p:spPr>
            <a:xfrm>
              <a:off x="1500380" y="733903"/>
              <a:ext cx="859270" cy="762637"/>
            </a:xfrm>
            <a:custGeom>
              <a:avLst/>
              <a:gdLst/>
              <a:ahLst/>
              <a:cxnLst/>
              <a:rect l="l" t="t" r="r" b="b"/>
              <a:pathLst>
                <a:path w="30909" h="27433" extrusionOk="0">
                  <a:moveTo>
                    <a:pt x="4977" y="0"/>
                  </a:moveTo>
                  <a:lnTo>
                    <a:pt x="0" y="27432"/>
                  </a:lnTo>
                  <a:lnTo>
                    <a:pt x="25932" y="27432"/>
                  </a:lnTo>
                  <a:lnTo>
                    <a:pt x="30909" y="0"/>
                  </a:lnTo>
                  <a:close/>
                </a:path>
              </a:pathLst>
            </a:custGeom>
            <a:solidFill>
              <a:srgbClr val="69E781"/>
            </a:solidFill>
            <a:ln>
              <a:noFill/>
            </a:ln>
          </p:spPr>
          <p:txBody>
            <a:bodyPr spcFirstLastPara="1" wrap="square" lIns="121900" tIns="121900" rIns="121900" bIns="121900" anchor="ctr" anchorCtr="0">
              <a:noAutofit/>
            </a:bodyPr>
            <a:lstStyle/>
            <a:p>
              <a:pPr algn="ctr"/>
              <a:r>
                <a:rPr lang="en" sz="5333">
                  <a:solidFill>
                    <a:srgbClr val="FFFFFF"/>
                  </a:solidFill>
                  <a:latin typeface="Cambria" panose="02040503050406030204" pitchFamily="18" charset="0"/>
                  <a:ea typeface="Cambria" panose="02040503050406030204" pitchFamily="18" charset="0"/>
                  <a:cs typeface="Fira Sans Extra Condensed Medium"/>
                  <a:sym typeface="Fira Sans Extra Condensed Medium"/>
                </a:rPr>
                <a:t>02</a:t>
              </a:r>
              <a:endParaRPr sz="5333">
                <a:solidFill>
                  <a:srgbClr val="FFFFFF"/>
                </a:solidFill>
                <a:latin typeface="Cambria" panose="02040503050406030204" pitchFamily="18" charset="0"/>
                <a:ea typeface="Cambria" panose="02040503050406030204" pitchFamily="18" charset="0"/>
                <a:cs typeface="Fira Sans Extra Condensed Medium"/>
                <a:sym typeface="Fira Sans Extra Condensed Medium"/>
              </a:endParaRPr>
            </a:p>
          </p:txBody>
        </p:sp>
        <p:grpSp>
          <p:nvGrpSpPr>
            <p:cNvPr id="41" name="Google Shape;96;p15"/>
            <p:cNvGrpSpPr/>
            <p:nvPr/>
          </p:nvGrpSpPr>
          <p:grpSpPr>
            <a:xfrm>
              <a:off x="2487753" y="921312"/>
              <a:ext cx="3384095" cy="512071"/>
              <a:chOff x="5149615" y="3782579"/>
              <a:chExt cx="3384095" cy="512071"/>
            </a:xfrm>
          </p:grpSpPr>
          <p:sp>
            <p:nvSpPr>
              <p:cNvPr id="42" name="Google Shape;97;p15"/>
              <p:cNvSpPr txBox="1"/>
              <p:nvPr/>
            </p:nvSpPr>
            <p:spPr>
              <a:xfrm>
                <a:off x="5222700" y="3928950"/>
                <a:ext cx="3210900" cy="365700"/>
              </a:xfrm>
              <a:prstGeom prst="rect">
                <a:avLst/>
              </a:prstGeom>
              <a:noFill/>
              <a:ln>
                <a:noFill/>
              </a:ln>
            </p:spPr>
            <p:txBody>
              <a:bodyPr spcFirstLastPara="1" wrap="square" lIns="121900" tIns="121900" rIns="121900" bIns="121900" anchor="ctr" anchorCtr="0">
                <a:noAutofit/>
              </a:bodyPr>
              <a:lstStyle/>
              <a:p>
                <a:endParaRPr sz="1600">
                  <a:solidFill>
                    <a:srgbClr val="434343"/>
                  </a:solidFill>
                  <a:latin typeface="Cambria" panose="02040503050406030204" pitchFamily="18" charset="0"/>
                  <a:ea typeface="Cambria" panose="02040503050406030204" pitchFamily="18" charset="0"/>
                  <a:cs typeface="Roboto"/>
                  <a:sym typeface="Roboto"/>
                </a:endParaRPr>
              </a:p>
            </p:txBody>
          </p:sp>
          <p:sp>
            <p:nvSpPr>
              <p:cNvPr id="43" name="Google Shape;98;p15"/>
              <p:cNvSpPr txBox="1"/>
              <p:nvPr/>
            </p:nvSpPr>
            <p:spPr>
              <a:xfrm>
                <a:off x="5149615" y="3782579"/>
                <a:ext cx="3384095" cy="365700"/>
              </a:xfrm>
              <a:prstGeom prst="rect">
                <a:avLst/>
              </a:prstGeom>
              <a:noFill/>
              <a:ln>
                <a:noFill/>
              </a:ln>
            </p:spPr>
            <p:txBody>
              <a:bodyPr spcFirstLastPara="1" wrap="square" lIns="121900" tIns="121900" rIns="121900" bIns="121900" anchor="ctr" anchorCtr="0">
                <a:noAutofit/>
              </a:bodyPr>
              <a:lstStyle/>
              <a:p>
                <a:r>
                  <a:rPr lang="vi-VN"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Vận dụng được cách </a:t>
                </a:r>
                <a:r>
                  <a:rPr lang="en-US"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căn lề cho văn bản</a:t>
                </a:r>
                <a:r>
                  <a:rPr lang="vi-VN"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 vào bài thực hành</a:t>
                </a:r>
              </a:p>
            </p:txBody>
          </p:sp>
        </p:grpSp>
      </p:grpSp>
      <p:grpSp>
        <p:nvGrpSpPr>
          <p:cNvPr id="45" name="Google Shape;77;p15"/>
          <p:cNvGrpSpPr/>
          <p:nvPr/>
        </p:nvGrpSpPr>
        <p:grpSpPr>
          <a:xfrm>
            <a:off x="3780790" y="3587958"/>
            <a:ext cx="7957820" cy="2720478"/>
            <a:chOff x="1372277" y="1630619"/>
            <a:chExt cx="4529009" cy="881656"/>
          </a:xfrm>
        </p:grpSpPr>
        <p:sp>
          <p:nvSpPr>
            <p:cNvPr id="46" name="Google Shape;78;p15"/>
            <p:cNvSpPr/>
            <p:nvPr/>
          </p:nvSpPr>
          <p:spPr>
            <a:xfrm>
              <a:off x="1372277" y="1770568"/>
              <a:ext cx="4529009" cy="667311"/>
            </a:xfrm>
            <a:custGeom>
              <a:avLst/>
              <a:gdLst/>
              <a:ahLst/>
              <a:cxnLst/>
              <a:rect l="l" t="t" r="r" b="b"/>
              <a:pathLst>
                <a:path w="162914" h="24004" extrusionOk="0">
                  <a:moveTo>
                    <a:pt x="3215" y="1"/>
                  </a:moveTo>
                  <a:cubicBezTo>
                    <a:pt x="1441" y="1"/>
                    <a:pt x="1" y="1441"/>
                    <a:pt x="1" y="3215"/>
                  </a:cubicBezTo>
                  <a:lnTo>
                    <a:pt x="1" y="20789"/>
                  </a:lnTo>
                  <a:cubicBezTo>
                    <a:pt x="1" y="22563"/>
                    <a:pt x="1441" y="24004"/>
                    <a:pt x="3215" y="24004"/>
                  </a:cubicBezTo>
                  <a:lnTo>
                    <a:pt x="159699" y="24004"/>
                  </a:lnTo>
                  <a:cubicBezTo>
                    <a:pt x="161473" y="24004"/>
                    <a:pt x="162914" y="22563"/>
                    <a:pt x="162914" y="20789"/>
                  </a:cubicBezTo>
                  <a:lnTo>
                    <a:pt x="162914" y="3215"/>
                  </a:lnTo>
                  <a:cubicBezTo>
                    <a:pt x="162914" y="1441"/>
                    <a:pt x="161473" y="1"/>
                    <a:pt x="159699" y="1"/>
                  </a:cubicBezTo>
                  <a:close/>
                </a:path>
              </a:pathLst>
            </a:custGeom>
            <a:solidFill>
              <a:srgbClr val="000000">
                <a:alpha val="32960"/>
              </a:srgbClr>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7" name="Google Shape;79;p15"/>
            <p:cNvSpPr/>
            <p:nvPr/>
          </p:nvSpPr>
          <p:spPr>
            <a:xfrm>
              <a:off x="1372277" y="1705012"/>
              <a:ext cx="4529009" cy="746620"/>
            </a:xfrm>
            <a:custGeom>
              <a:avLst/>
              <a:gdLst/>
              <a:ahLst/>
              <a:cxnLst/>
              <a:rect l="l" t="t" r="r" b="b"/>
              <a:pathLst>
                <a:path w="162914" h="24004" extrusionOk="0">
                  <a:moveTo>
                    <a:pt x="3215" y="1"/>
                  </a:moveTo>
                  <a:cubicBezTo>
                    <a:pt x="1441" y="1"/>
                    <a:pt x="1" y="1441"/>
                    <a:pt x="1" y="3215"/>
                  </a:cubicBezTo>
                  <a:lnTo>
                    <a:pt x="1" y="20789"/>
                  </a:lnTo>
                  <a:cubicBezTo>
                    <a:pt x="1" y="22563"/>
                    <a:pt x="1441" y="24004"/>
                    <a:pt x="3215" y="24004"/>
                  </a:cubicBezTo>
                  <a:lnTo>
                    <a:pt x="159699" y="24004"/>
                  </a:lnTo>
                  <a:cubicBezTo>
                    <a:pt x="161473" y="24004"/>
                    <a:pt x="162914" y="22563"/>
                    <a:pt x="162914" y="20789"/>
                  </a:cubicBezTo>
                  <a:lnTo>
                    <a:pt x="162914" y="3215"/>
                  </a:lnTo>
                  <a:cubicBezTo>
                    <a:pt x="162914" y="1441"/>
                    <a:pt x="161473" y="1"/>
                    <a:pt x="159699" y="1"/>
                  </a:cubicBezTo>
                  <a:close/>
                </a:path>
              </a:pathLst>
            </a:custGeom>
            <a:solidFill>
              <a:schemeClr val="lt2"/>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8" name="Google Shape;80;p15"/>
            <p:cNvSpPr/>
            <p:nvPr/>
          </p:nvSpPr>
          <p:spPr>
            <a:xfrm>
              <a:off x="1706571" y="1630619"/>
              <a:ext cx="1308168" cy="122101"/>
            </a:xfrm>
            <a:custGeom>
              <a:avLst/>
              <a:gdLst/>
              <a:ahLst/>
              <a:cxnLst/>
              <a:rect l="l" t="t" r="r" b="b"/>
              <a:pathLst>
                <a:path w="26552" h="3430" extrusionOk="0">
                  <a:moveTo>
                    <a:pt x="620" y="1"/>
                  </a:moveTo>
                  <a:lnTo>
                    <a:pt x="1" y="3430"/>
                  </a:lnTo>
                  <a:lnTo>
                    <a:pt x="25873" y="3430"/>
                  </a:lnTo>
                  <a:lnTo>
                    <a:pt x="26552" y="1"/>
                  </a:lnTo>
                  <a:close/>
                </a:path>
              </a:pathLst>
            </a:custGeom>
            <a:solidFill>
              <a:srgbClr val="FDD77C"/>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9" name="Google Shape;81;p15"/>
            <p:cNvSpPr/>
            <p:nvPr/>
          </p:nvSpPr>
          <p:spPr>
            <a:xfrm>
              <a:off x="1421594" y="2419977"/>
              <a:ext cx="1220503" cy="92298"/>
            </a:xfrm>
            <a:custGeom>
              <a:avLst/>
              <a:gdLst/>
              <a:ahLst/>
              <a:cxnLst/>
              <a:rect l="l" t="t" r="r" b="b"/>
              <a:pathLst>
                <a:path w="26552" h="3430" extrusionOk="0">
                  <a:moveTo>
                    <a:pt x="620" y="1"/>
                  </a:moveTo>
                  <a:lnTo>
                    <a:pt x="1" y="3430"/>
                  </a:lnTo>
                  <a:lnTo>
                    <a:pt x="25921" y="3430"/>
                  </a:lnTo>
                  <a:lnTo>
                    <a:pt x="26552" y="1"/>
                  </a:lnTo>
                  <a:close/>
                </a:path>
              </a:pathLst>
            </a:custGeom>
            <a:solidFill>
              <a:srgbClr val="FDD77C"/>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50" name="Google Shape;82;p15"/>
            <p:cNvSpPr/>
            <p:nvPr/>
          </p:nvSpPr>
          <p:spPr>
            <a:xfrm>
              <a:off x="1461654" y="2419977"/>
              <a:ext cx="586858" cy="47705"/>
            </a:xfrm>
            <a:custGeom>
              <a:avLst/>
              <a:gdLst/>
              <a:ahLst/>
              <a:cxnLst/>
              <a:rect l="l" t="t" r="r" b="b"/>
              <a:pathLst>
                <a:path w="21110" h="1716" extrusionOk="0">
                  <a:moveTo>
                    <a:pt x="0" y="1"/>
                  </a:moveTo>
                  <a:lnTo>
                    <a:pt x="1393" y="1715"/>
                  </a:lnTo>
                  <a:lnTo>
                    <a:pt x="21110" y="1715"/>
                  </a:lnTo>
                  <a:lnTo>
                    <a:pt x="21110" y="1"/>
                  </a:lnTo>
                  <a:close/>
                </a:path>
              </a:pathLst>
            </a:custGeom>
            <a:solidFill>
              <a:srgbClr val="E09214"/>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51" name="Google Shape;83;p15"/>
            <p:cNvSpPr/>
            <p:nvPr/>
          </p:nvSpPr>
          <p:spPr>
            <a:xfrm>
              <a:off x="1796617" y="1705043"/>
              <a:ext cx="604761" cy="47677"/>
            </a:xfrm>
            <a:custGeom>
              <a:avLst/>
              <a:gdLst/>
              <a:ahLst/>
              <a:cxnLst/>
              <a:rect l="l" t="t" r="r" b="b"/>
              <a:pathLst>
                <a:path w="21754" h="1715" extrusionOk="0">
                  <a:moveTo>
                    <a:pt x="596" y="0"/>
                  </a:moveTo>
                  <a:lnTo>
                    <a:pt x="0" y="1715"/>
                  </a:lnTo>
                  <a:lnTo>
                    <a:pt x="21753" y="1715"/>
                  </a:lnTo>
                  <a:lnTo>
                    <a:pt x="20312" y="0"/>
                  </a:lnTo>
                  <a:close/>
                </a:path>
              </a:pathLst>
            </a:custGeom>
            <a:solidFill>
              <a:srgbClr val="E09214"/>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52" name="Google Shape;84;p15"/>
            <p:cNvSpPr/>
            <p:nvPr/>
          </p:nvSpPr>
          <p:spPr>
            <a:xfrm>
              <a:off x="1500380" y="1705043"/>
              <a:ext cx="1475634" cy="732808"/>
            </a:xfrm>
            <a:custGeom>
              <a:avLst/>
              <a:gdLst/>
              <a:ahLst/>
              <a:cxnLst/>
              <a:rect l="l" t="t" r="r" b="b"/>
              <a:pathLst>
                <a:path w="30909" h="27433" extrusionOk="0">
                  <a:moveTo>
                    <a:pt x="4977" y="0"/>
                  </a:moveTo>
                  <a:lnTo>
                    <a:pt x="0" y="27432"/>
                  </a:lnTo>
                  <a:lnTo>
                    <a:pt x="25932" y="27432"/>
                  </a:lnTo>
                  <a:lnTo>
                    <a:pt x="30909" y="0"/>
                  </a:lnTo>
                  <a:close/>
                </a:path>
              </a:pathLst>
            </a:custGeom>
            <a:solidFill>
              <a:srgbClr val="FCBD24"/>
            </a:solidFill>
            <a:ln>
              <a:noFill/>
            </a:ln>
          </p:spPr>
          <p:txBody>
            <a:bodyPr spcFirstLastPara="1" wrap="square" lIns="121900" tIns="121900" rIns="121900" bIns="121900" anchor="ctr" anchorCtr="0">
              <a:noAutofit/>
            </a:bodyPr>
            <a:lstStyle/>
            <a:p>
              <a:pPr algn="ctr"/>
              <a:r>
                <a:rPr lang="en" sz="3200">
                  <a:latin typeface="Cambria" panose="02040503050406030204" pitchFamily="18" charset="0"/>
                  <a:ea typeface="Cambria" panose="02040503050406030204" pitchFamily="18" charset="0"/>
                  <a:cs typeface="Fira Sans Extra Condensed Medium"/>
                  <a:sym typeface="Fira Sans Extra Condensed Medium"/>
                </a:rPr>
                <a:t>Tiêu chí</a:t>
              </a:r>
            </a:p>
            <a:p>
              <a:pPr algn="ctr"/>
              <a:r>
                <a:rPr lang="en-US" sz="3200">
                  <a:latin typeface="Cambria" panose="02040503050406030204" pitchFamily="18" charset="0"/>
                  <a:ea typeface="Cambria" panose="02040503050406030204" pitchFamily="18" charset="0"/>
                  <a:cs typeface="Fira Sans Extra Condensed Medium"/>
                  <a:sym typeface="Fira Sans Extra Condensed Medium"/>
                </a:rPr>
                <a:t>t</a:t>
              </a:r>
              <a:r>
                <a:rPr lang="en" sz="3200">
                  <a:latin typeface="Cambria" panose="02040503050406030204" pitchFamily="18" charset="0"/>
                  <a:ea typeface="Cambria" panose="02040503050406030204" pitchFamily="18" charset="0"/>
                  <a:cs typeface="Fira Sans Extra Condensed Medium"/>
                  <a:sym typeface="Fira Sans Extra Condensed Medium"/>
                </a:rPr>
                <a:t>hành công</a:t>
              </a:r>
              <a:endParaRPr sz="3200">
                <a:latin typeface="Cambria" panose="02040503050406030204" pitchFamily="18" charset="0"/>
                <a:ea typeface="Cambria" panose="02040503050406030204" pitchFamily="18" charset="0"/>
                <a:cs typeface="Fira Sans Extra Condensed Medium"/>
                <a:sym typeface="Fira Sans Extra Condensed Medium"/>
              </a:endParaRPr>
            </a:p>
          </p:txBody>
        </p:sp>
        <p:sp>
          <p:nvSpPr>
            <p:cNvPr id="53" name="Google Shape;87;p15"/>
            <p:cNvSpPr txBox="1"/>
            <p:nvPr/>
          </p:nvSpPr>
          <p:spPr>
            <a:xfrm>
              <a:off x="2938333" y="1736376"/>
              <a:ext cx="2753930" cy="683709"/>
            </a:xfrm>
            <a:prstGeom prst="rect">
              <a:avLst/>
            </a:prstGeom>
            <a:noFill/>
            <a:ln>
              <a:noFill/>
            </a:ln>
          </p:spPr>
          <p:txBody>
            <a:bodyPr spcFirstLastPara="1" wrap="square" lIns="121900" tIns="121900" rIns="121900" bIns="121900" anchor="ctr" anchorCtr="0">
              <a:noAutofit/>
            </a:bodyPr>
            <a:lstStyle/>
            <a:p>
              <a:pPr marL="342900" indent="-342900">
                <a:buFont typeface="Arial" panose="020B0604020202020204" pitchFamily="34" charset="0"/>
                <a:buChar char="•"/>
              </a:pPr>
              <a:r>
                <a:rPr lang="en-US"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HS mở được file theo yêu cầu</a:t>
              </a:r>
            </a:p>
            <a:p>
              <a:pPr marL="342900" indent="-342900">
                <a:buFont typeface="Arial" panose="020B0604020202020204" pitchFamily="34" charset="0"/>
                <a:buChar char="•"/>
              </a:pPr>
              <a:r>
                <a:rPr lang="en-US"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 HS thực hiện được cách căn lề trái, lề phải, lề giữa, thẳng hai lề cho văn bản</a:t>
              </a:r>
            </a:p>
          </p:txBody>
        </p:sp>
      </p:grpSp>
      <p:sp>
        <p:nvSpPr>
          <p:cNvPr id="6" name="Down Arrow 5"/>
          <p:cNvSpPr/>
          <p:nvPr/>
        </p:nvSpPr>
        <p:spPr>
          <a:xfrm>
            <a:off x="7638473" y="2744075"/>
            <a:ext cx="748145" cy="839632"/>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oogle Shape;301;p36"/>
          <p:cNvGrpSpPr/>
          <p:nvPr/>
        </p:nvGrpSpPr>
        <p:grpSpPr>
          <a:xfrm>
            <a:off x="505242" y="1260235"/>
            <a:ext cx="1976938" cy="2427983"/>
            <a:chOff x="7162416" y="2673933"/>
            <a:chExt cx="1976938" cy="2427983"/>
          </a:xfrm>
        </p:grpSpPr>
        <p:sp>
          <p:nvSpPr>
            <p:cNvPr id="29" name="Google Shape;302;p36"/>
            <p:cNvSpPr/>
            <p:nvPr/>
          </p:nvSpPr>
          <p:spPr>
            <a:xfrm>
              <a:off x="7162416" y="3749396"/>
              <a:ext cx="970870" cy="1352519"/>
            </a:xfrm>
            <a:custGeom>
              <a:avLst/>
              <a:gdLst/>
              <a:ahLst/>
              <a:cxnLst/>
              <a:rect l="l" t="t" r="r" b="b"/>
              <a:pathLst>
                <a:path w="30290" h="42197" extrusionOk="0">
                  <a:moveTo>
                    <a:pt x="29611" y="1"/>
                  </a:moveTo>
                  <a:cubicBezTo>
                    <a:pt x="29254" y="548"/>
                    <a:pt x="28944" y="1156"/>
                    <a:pt x="28647" y="1787"/>
                  </a:cubicBezTo>
                  <a:lnTo>
                    <a:pt x="29361" y="2108"/>
                  </a:lnTo>
                  <a:cubicBezTo>
                    <a:pt x="29647" y="1513"/>
                    <a:pt x="29957" y="953"/>
                    <a:pt x="30290" y="418"/>
                  </a:cubicBezTo>
                  <a:lnTo>
                    <a:pt x="29611" y="1"/>
                  </a:lnTo>
                  <a:close/>
                  <a:moveTo>
                    <a:pt x="27909" y="3656"/>
                  </a:moveTo>
                  <a:cubicBezTo>
                    <a:pt x="27682" y="4251"/>
                    <a:pt x="27492" y="4894"/>
                    <a:pt x="27313" y="5573"/>
                  </a:cubicBezTo>
                  <a:lnTo>
                    <a:pt x="28063" y="5787"/>
                  </a:lnTo>
                  <a:cubicBezTo>
                    <a:pt x="28242" y="5120"/>
                    <a:pt x="28444" y="4501"/>
                    <a:pt x="28647" y="3906"/>
                  </a:cubicBezTo>
                  <a:lnTo>
                    <a:pt x="27909" y="3656"/>
                  </a:lnTo>
                  <a:close/>
                  <a:moveTo>
                    <a:pt x="26837" y="7537"/>
                  </a:moveTo>
                  <a:cubicBezTo>
                    <a:pt x="26682" y="8180"/>
                    <a:pt x="26551" y="8835"/>
                    <a:pt x="26432" y="9490"/>
                  </a:cubicBezTo>
                  <a:lnTo>
                    <a:pt x="27206" y="9645"/>
                  </a:lnTo>
                  <a:cubicBezTo>
                    <a:pt x="27337" y="9002"/>
                    <a:pt x="27456" y="8347"/>
                    <a:pt x="27611" y="7704"/>
                  </a:cubicBezTo>
                  <a:lnTo>
                    <a:pt x="26837" y="7537"/>
                  </a:lnTo>
                  <a:close/>
                  <a:moveTo>
                    <a:pt x="26075" y="11455"/>
                  </a:moveTo>
                  <a:cubicBezTo>
                    <a:pt x="25944" y="12109"/>
                    <a:pt x="25825" y="12752"/>
                    <a:pt x="25682" y="13395"/>
                  </a:cubicBezTo>
                  <a:lnTo>
                    <a:pt x="26456" y="13550"/>
                  </a:lnTo>
                  <a:cubicBezTo>
                    <a:pt x="26599" y="12919"/>
                    <a:pt x="26718" y="12264"/>
                    <a:pt x="26849" y="11609"/>
                  </a:cubicBezTo>
                  <a:lnTo>
                    <a:pt x="26075" y="11455"/>
                  </a:lnTo>
                  <a:close/>
                  <a:moveTo>
                    <a:pt x="12687" y="15518"/>
                  </a:moveTo>
                  <a:cubicBezTo>
                    <a:pt x="12420" y="15518"/>
                    <a:pt x="12158" y="15553"/>
                    <a:pt x="11907" y="15622"/>
                  </a:cubicBezTo>
                  <a:lnTo>
                    <a:pt x="12133" y="16384"/>
                  </a:lnTo>
                  <a:cubicBezTo>
                    <a:pt x="12305" y="16339"/>
                    <a:pt x="12486" y="16316"/>
                    <a:pt x="12675" y="16316"/>
                  </a:cubicBezTo>
                  <a:cubicBezTo>
                    <a:pt x="13034" y="16316"/>
                    <a:pt x="13417" y="16398"/>
                    <a:pt x="13800" y="16562"/>
                  </a:cubicBezTo>
                  <a:lnTo>
                    <a:pt x="14109" y="15836"/>
                  </a:lnTo>
                  <a:cubicBezTo>
                    <a:pt x="13640" y="15624"/>
                    <a:pt x="13155" y="15518"/>
                    <a:pt x="12687" y="15518"/>
                  </a:cubicBezTo>
                  <a:close/>
                  <a:moveTo>
                    <a:pt x="25254" y="15300"/>
                  </a:moveTo>
                  <a:cubicBezTo>
                    <a:pt x="25075" y="15991"/>
                    <a:pt x="24884" y="16586"/>
                    <a:pt x="24682" y="17158"/>
                  </a:cubicBezTo>
                  <a:lnTo>
                    <a:pt x="25408" y="17420"/>
                  </a:lnTo>
                  <a:cubicBezTo>
                    <a:pt x="25611" y="16848"/>
                    <a:pt x="25825" y="16217"/>
                    <a:pt x="26016" y="15491"/>
                  </a:cubicBezTo>
                  <a:lnTo>
                    <a:pt x="25254" y="15300"/>
                  </a:lnTo>
                  <a:close/>
                  <a:moveTo>
                    <a:pt x="10204" y="17039"/>
                  </a:moveTo>
                  <a:cubicBezTo>
                    <a:pt x="9823" y="17622"/>
                    <a:pt x="9490" y="18277"/>
                    <a:pt x="9275" y="18896"/>
                  </a:cubicBezTo>
                  <a:lnTo>
                    <a:pt x="10014" y="19146"/>
                  </a:lnTo>
                  <a:cubicBezTo>
                    <a:pt x="10228" y="18586"/>
                    <a:pt x="10502" y="18003"/>
                    <a:pt x="10859" y="17467"/>
                  </a:cubicBezTo>
                  <a:lnTo>
                    <a:pt x="10204" y="17039"/>
                  </a:lnTo>
                  <a:close/>
                  <a:moveTo>
                    <a:pt x="15800" y="17122"/>
                  </a:moveTo>
                  <a:lnTo>
                    <a:pt x="15205" y="17646"/>
                  </a:lnTo>
                  <a:cubicBezTo>
                    <a:pt x="15598" y="18098"/>
                    <a:pt x="15943" y="18610"/>
                    <a:pt x="16205" y="19229"/>
                  </a:cubicBezTo>
                  <a:lnTo>
                    <a:pt x="16919" y="18896"/>
                  </a:lnTo>
                  <a:cubicBezTo>
                    <a:pt x="16610" y="18229"/>
                    <a:pt x="16241" y="17634"/>
                    <a:pt x="15800" y="17122"/>
                  </a:cubicBezTo>
                  <a:close/>
                  <a:moveTo>
                    <a:pt x="23861" y="18896"/>
                  </a:moveTo>
                  <a:cubicBezTo>
                    <a:pt x="23527" y="19491"/>
                    <a:pt x="23170" y="19979"/>
                    <a:pt x="22777" y="20432"/>
                  </a:cubicBezTo>
                  <a:lnTo>
                    <a:pt x="23349" y="20968"/>
                  </a:lnTo>
                  <a:cubicBezTo>
                    <a:pt x="23801" y="20480"/>
                    <a:pt x="24194" y="19920"/>
                    <a:pt x="24539" y="19289"/>
                  </a:cubicBezTo>
                  <a:lnTo>
                    <a:pt x="23861" y="18896"/>
                  </a:lnTo>
                  <a:close/>
                  <a:moveTo>
                    <a:pt x="9752" y="20932"/>
                  </a:moveTo>
                  <a:lnTo>
                    <a:pt x="8954" y="20991"/>
                  </a:lnTo>
                  <a:cubicBezTo>
                    <a:pt x="9025" y="21813"/>
                    <a:pt x="9335" y="22480"/>
                    <a:pt x="9894" y="23004"/>
                  </a:cubicBezTo>
                  <a:lnTo>
                    <a:pt x="10430" y="22420"/>
                  </a:lnTo>
                  <a:cubicBezTo>
                    <a:pt x="10025" y="22051"/>
                    <a:pt x="9799" y="21551"/>
                    <a:pt x="9752" y="20932"/>
                  </a:cubicBezTo>
                  <a:close/>
                  <a:moveTo>
                    <a:pt x="21336" y="21587"/>
                  </a:moveTo>
                  <a:cubicBezTo>
                    <a:pt x="20836" y="21908"/>
                    <a:pt x="20265" y="22158"/>
                    <a:pt x="19646" y="22337"/>
                  </a:cubicBezTo>
                  <a:lnTo>
                    <a:pt x="19872" y="23099"/>
                  </a:lnTo>
                  <a:cubicBezTo>
                    <a:pt x="20551" y="22885"/>
                    <a:pt x="21194" y="22623"/>
                    <a:pt x="21741" y="22265"/>
                  </a:cubicBezTo>
                  <a:lnTo>
                    <a:pt x="21336" y="21587"/>
                  </a:lnTo>
                  <a:close/>
                  <a:moveTo>
                    <a:pt x="17574" y="20861"/>
                  </a:moveTo>
                  <a:lnTo>
                    <a:pt x="16800" y="21027"/>
                  </a:lnTo>
                  <a:cubicBezTo>
                    <a:pt x="16919" y="21623"/>
                    <a:pt x="17014" y="22265"/>
                    <a:pt x="17038" y="22932"/>
                  </a:cubicBezTo>
                  <a:lnTo>
                    <a:pt x="17145" y="22932"/>
                  </a:lnTo>
                  <a:cubicBezTo>
                    <a:pt x="16681" y="23016"/>
                    <a:pt x="16252" y="23099"/>
                    <a:pt x="15836" y="23158"/>
                  </a:cubicBezTo>
                  <a:lnTo>
                    <a:pt x="15943" y="23932"/>
                  </a:lnTo>
                  <a:cubicBezTo>
                    <a:pt x="16550" y="23837"/>
                    <a:pt x="17217" y="23718"/>
                    <a:pt x="17931" y="23551"/>
                  </a:cubicBezTo>
                  <a:lnTo>
                    <a:pt x="17788" y="22885"/>
                  </a:lnTo>
                  <a:lnTo>
                    <a:pt x="17824" y="22885"/>
                  </a:lnTo>
                  <a:cubicBezTo>
                    <a:pt x="17800" y="22182"/>
                    <a:pt x="17705" y="21503"/>
                    <a:pt x="17574" y="20861"/>
                  </a:cubicBezTo>
                  <a:close/>
                  <a:moveTo>
                    <a:pt x="12026" y="23158"/>
                  </a:moveTo>
                  <a:lnTo>
                    <a:pt x="11859" y="23932"/>
                  </a:lnTo>
                  <a:cubicBezTo>
                    <a:pt x="12383" y="24051"/>
                    <a:pt x="13002" y="24111"/>
                    <a:pt x="13681" y="24111"/>
                  </a:cubicBezTo>
                  <a:cubicBezTo>
                    <a:pt x="13752" y="24111"/>
                    <a:pt x="13847" y="24111"/>
                    <a:pt x="13931" y="24087"/>
                  </a:cubicBezTo>
                  <a:lnTo>
                    <a:pt x="13919" y="23301"/>
                  </a:lnTo>
                  <a:lnTo>
                    <a:pt x="13693" y="23301"/>
                  </a:lnTo>
                  <a:cubicBezTo>
                    <a:pt x="13073" y="23301"/>
                    <a:pt x="12502" y="23254"/>
                    <a:pt x="12026" y="23158"/>
                  </a:cubicBezTo>
                  <a:close/>
                  <a:moveTo>
                    <a:pt x="16991" y="24861"/>
                  </a:moveTo>
                  <a:cubicBezTo>
                    <a:pt x="16955" y="25492"/>
                    <a:pt x="16872" y="26147"/>
                    <a:pt x="16752" y="26802"/>
                  </a:cubicBezTo>
                  <a:lnTo>
                    <a:pt x="17526" y="26933"/>
                  </a:lnTo>
                  <a:cubicBezTo>
                    <a:pt x="17645" y="26254"/>
                    <a:pt x="17741" y="25575"/>
                    <a:pt x="17788" y="24921"/>
                  </a:cubicBezTo>
                  <a:lnTo>
                    <a:pt x="16991" y="24861"/>
                  </a:lnTo>
                  <a:close/>
                  <a:moveTo>
                    <a:pt x="16348" y="28671"/>
                  </a:moveTo>
                  <a:cubicBezTo>
                    <a:pt x="16169" y="29266"/>
                    <a:pt x="15931" y="29862"/>
                    <a:pt x="15633" y="30445"/>
                  </a:cubicBezTo>
                  <a:lnTo>
                    <a:pt x="16324" y="30802"/>
                  </a:lnTo>
                  <a:cubicBezTo>
                    <a:pt x="16633" y="30195"/>
                    <a:pt x="16895" y="29552"/>
                    <a:pt x="17086" y="28897"/>
                  </a:cubicBezTo>
                  <a:lnTo>
                    <a:pt x="16348" y="28671"/>
                  </a:lnTo>
                  <a:close/>
                  <a:moveTo>
                    <a:pt x="14633" y="32100"/>
                  </a:moveTo>
                  <a:cubicBezTo>
                    <a:pt x="14276" y="32600"/>
                    <a:pt x="13859" y="33112"/>
                    <a:pt x="13407" y="33600"/>
                  </a:cubicBezTo>
                  <a:lnTo>
                    <a:pt x="13990" y="34136"/>
                  </a:lnTo>
                  <a:cubicBezTo>
                    <a:pt x="14455" y="33612"/>
                    <a:pt x="14883" y="33100"/>
                    <a:pt x="15276" y="32564"/>
                  </a:cubicBezTo>
                  <a:lnTo>
                    <a:pt x="14633" y="32100"/>
                  </a:lnTo>
                  <a:close/>
                  <a:moveTo>
                    <a:pt x="12026" y="34969"/>
                  </a:moveTo>
                  <a:cubicBezTo>
                    <a:pt x="11549" y="35374"/>
                    <a:pt x="11037" y="35791"/>
                    <a:pt x="10502" y="36196"/>
                  </a:cubicBezTo>
                  <a:lnTo>
                    <a:pt x="10966" y="36815"/>
                  </a:lnTo>
                  <a:cubicBezTo>
                    <a:pt x="11514" y="36398"/>
                    <a:pt x="12061" y="35981"/>
                    <a:pt x="12550" y="35565"/>
                  </a:cubicBezTo>
                  <a:lnTo>
                    <a:pt x="12026" y="34969"/>
                  </a:lnTo>
                  <a:close/>
                  <a:moveTo>
                    <a:pt x="8882" y="37315"/>
                  </a:moveTo>
                  <a:cubicBezTo>
                    <a:pt x="8347" y="37636"/>
                    <a:pt x="7787" y="37982"/>
                    <a:pt x="7204" y="38303"/>
                  </a:cubicBezTo>
                  <a:lnTo>
                    <a:pt x="7597" y="38994"/>
                  </a:lnTo>
                  <a:cubicBezTo>
                    <a:pt x="8192" y="38648"/>
                    <a:pt x="8763" y="38303"/>
                    <a:pt x="9299" y="37970"/>
                  </a:cubicBezTo>
                  <a:lnTo>
                    <a:pt x="8882" y="37315"/>
                  </a:lnTo>
                  <a:close/>
                  <a:moveTo>
                    <a:pt x="5465" y="39220"/>
                  </a:moveTo>
                  <a:cubicBezTo>
                    <a:pt x="4882" y="39494"/>
                    <a:pt x="4287" y="39768"/>
                    <a:pt x="3679" y="40030"/>
                  </a:cubicBezTo>
                  <a:lnTo>
                    <a:pt x="3989" y="40744"/>
                  </a:lnTo>
                  <a:cubicBezTo>
                    <a:pt x="4620" y="40482"/>
                    <a:pt x="5227" y="40196"/>
                    <a:pt x="5799" y="39910"/>
                  </a:cubicBezTo>
                  <a:lnTo>
                    <a:pt x="5465" y="39220"/>
                  </a:lnTo>
                  <a:close/>
                  <a:moveTo>
                    <a:pt x="1846" y="40780"/>
                  </a:moveTo>
                  <a:cubicBezTo>
                    <a:pt x="1239" y="41018"/>
                    <a:pt x="620" y="41244"/>
                    <a:pt x="0" y="41446"/>
                  </a:cubicBezTo>
                  <a:lnTo>
                    <a:pt x="250" y="42196"/>
                  </a:lnTo>
                  <a:cubicBezTo>
                    <a:pt x="893" y="41982"/>
                    <a:pt x="1512" y="41744"/>
                    <a:pt x="2132" y="41506"/>
                  </a:cubicBezTo>
                  <a:lnTo>
                    <a:pt x="1846" y="407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3;p36"/>
            <p:cNvSpPr/>
            <p:nvPr/>
          </p:nvSpPr>
          <p:spPr>
            <a:xfrm>
              <a:off x="8374138" y="2699589"/>
              <a:ext cx="124075" cy="141736"/>
            </a:xfrm>
            <a:custGeom>
              <a:avLst/>
              <a:gdLst/>
              <a:ahLst/>
              <a:cxnLst/>
              <a:rect l="l" t="t" r="r" b="b"/>
              <a:pathLst>
                <a:path w="3871" h="4422" extrusionOk="0">
                  <a:moveTo>
                    <a:pt x="2132" y="0"/>
                  </a:moveTo>
                  <a:cubicBezTo>
                    <a:pt x="1989" y="0"/>
                    <a:pt x="1489" y="1536"/>
                    <a:pt x="1406" y="1620"/>
                  </a:cubicBezTo>
                  <a:cubicBezTo>
                    <a:pt x="1287" y="1774"/>
                    <a:pt x="1" y="1965"/>
                    <a:pt x="156" y="2179"/>
                  </a:cubicBezTo>
                  <a:cubicBezTo>
                    <a:pt x="299" y="2382"/>
                    <a:pt x="1168" y="2596"/>
                    <a:pt x="1275" y="2727"/>
                  </a:cubicBezTo>
                  <a:cubicBezTo>
                    <a:pt x="1367" y="2854"/>
                    <a:pt x="1764" y="4421"/>
                    <a:pt x="1884" y="4421"/>
                  </a:cubicBezTo>
                  <a:cubicBezTo>
                    <a:pt x="1888" y="4421"/>
                    <a:pt x="1891" y="4420"/>
                    <a:pt x="1894" y="4418"/>
                  </a:cubicBezTo>
                  <a:cubicBezTo>
                    <a:pt x="2001" y="4334"/>
                    <a:pt x="2585" y="2822"/>
                    <a:pt x="2585" y="2822"/>
                  </a:cubicBezTo>
                  <a:cubicBezTo>
                    <a:pt x="2585" y="2822"/>
                    <a:pt x="3870" y="2560"/>
                    <a:pt x="3787" y="2429"/>
                  </a:cubicBezTo>
                  <a:cubicBezTo>
                    <a:pt x="3716" y="2298"/>
                    <a:pt x="2596" y="1774"/>
                    <a:pt x="2596" y="1774"/>
                  </a:cubicBezTo>
                  <a:cubicBezTo>
                    <a:pt x="2596" y="1774"/>
                    <a:pt x="2287" y="0"/>
                    <a:pt x="2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4;p36"/>
            <p:cNvSpPr/>
            <p:nvPr/>
          </p:nvSpPr>
          <p:spPr>
            <a:xfrm>
              <a:off x="8015419" y="4357248"/>
              <a:ext cx="265234" cy="551207"/>
            </a:xfrm>
            <a:custGeom>
              <a:avLst/>
              <a:gdLst/>
              <a:ahLst/>
              <a:cxnLst/>
              <a:rect l="l" t="t" r="r" b="b"/>
              <a:pathLst>
                <a:path w="8275" h="17197" extrusionOk="0">
                  <a:moveTo>
                    <a:pt x="1975" y="1"/>
                  </a:moveTo>
                  <a:cubicBezTo>
                    <a:pt x="855" y="1"/>
                    <a:pt x="0" y="69"/>
                    <a:pt x="0" y="69"/>
                  </a:cubicBezTo>
                  <a:cubicBezTo>
                    <a:pt x="0" y="69"/>
                    <a:pt x="1334" y="15047"/>
                    <a:pt x="2667" y="16309"/>
                  </a:cubicBezTo>
                  <a:cubicBezTo>
                    <a:pt x="3312" y="16914"/>
                    <a:pt x="4214" y="17196"/>
                    <a:pt x="5032" y="17196"/>
                  </a:cubicBezTo>
                  <a:cubicBezTo>
                    <a:pt x="5921" y="17196"/>
                    <a:pt x="6711" y="16863"/>
                    <a:pt x="6965" y="16249"/>
                  </a:cubicBezTo>
                  <a:cubicBezTo>
                    <a:pt x="7465" y="15071"/>
                    <a:pt x="8275" y="1986"/>
                    <a:pt x="6692" y="831"/>
                  </a:cubicBezTo>
                  <a:cubicBezTo>
                    <a:pt x="5750" y="142"/>
                    <a:pt x="3588" y="1"/>
                    <a:pt x="1975"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5;p36"/>
            <p:cNvSpPr/>
            <p:nvPr/>
          </p:nvSpPr>
          <p:spPr>
            <a:xfrm>
              <a:off x="7902816" y="4935395"/>
              <a:ext cx="367931" cy="156576"/>
            </a:xfrm>
            <a:custGeom>
              <a:avLst/>
              <a:gdLst/>
              <a:ahLst/>
              <a:cxnLst/>
              <a:rect l="l" t="t" r="r" b="b"/>
              <a:pathLst>
                <a:path w="11479" h="4885" extrusionOk="0">
                  <a:moveTo>
                    <a:pt x="8032" y="0"/>
                  </a:moveTo>
                  <a:cubicBezTo>
                    <a:pt x="7207" y="0"/>
                    <a:pt x="6362" y="67"/>
                    <a:pt x="5894" y="296"/>
                  </a:cubicBezTo>
                  <a:cubicBezTo>
                    <a:pt x="4787" y="856"/>
                    <a:pt x="1" y="4011"/>
                    <a:pt x="1572" y="4582"/>
                  </a:cubicBezTo>
                  <a:cubicBezTo>
                    <a:pt x="2146" y="4790"/>
                    <a:pt x="3196" y="4884"/>
                    <a:pt x="4376" y="4884"/>
                  </a:cubicBezTo>
                  <a:cubicBezTo>
                    <a:pt x="6382" y="4884"/>
                    <a:pt x="8762" y="4611"/>
                    <a:pt x="9812" y="4154"/>
                  </a:cubicBezTo>
                  <a:cubicBezTo>
                    <a:pt x="11478" y="3415"/>
                    <a:pt x="11228" y="237"/>
                    <a:pt x="10288" y="129"/>
                  </a:cubicBezTo>
                  <a:cubicBezTo>
                    <a:pt x="10288" y="129"/>
                    <a:pt x="9179"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6;p36"/>
            <p:cNvSpPr/>
            <p:nvPr/>
          </p:nvSpPr>
          <p:spPr>
            <a:xfrm>
              <a:off x="8071897" y="4952511"/>
              <a:ext cx="51925" cy="45803"/>
            </a:xfrm>
            <a:custGeom>
              <a:avLst/>
              <a:gdLst/>
              <a:ahLst/>
              <a:cxnLst/>
              <a:rect l="l" t="t" r="r" b="b"/>
              <a:pathLst>
                <a:path w="1620" h="1429" extrusionOk="0">
                  <a:moveTo>
                    <a:pt x="60" y="0"/>
                  </a:moveTo>
                  <a:lnTo>
                    <a:pt x="0" y="357"/>
                  </a:lnTo>
                  <a:cubicBezTo>
                    <a:pt x="941" y="536"/>
                    <a:pt x="1262" y="1405"/>
                    <a:pt x="1286" y="1429"/>
                  </a:cubicBezTo>
                  <a:lnTo>
                    <a:pt x="1620" y="1310"/>
                  </a:lnTo>
                  <a:cubicBezTo>
                    <a:pt x="1608" y="1262"/>
                    <a:pt x="1203" y="214"/>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7;p36"/>
            <p:cNvSpPr/>
            <p:nvPr/>
          </p:nvSpPr>
          <p:spPr>
            <a:xfrm>
              <a:off x="8033337" y="4973121"/>
              <a:ext cx="49649" cy="38559"/>
            </a:xfrm>
            <a:custGeom>
              <a:avLst/>
              <a:gdLst/>
              <a:ahLst/>
              <a:cxnLst/>
              <a:rect l="l" t="t" r="r" b="b"/>
              <a:pathLst>
                <a:path w="1549" h="1203" extrusionOk="0">
                  <a:moveTo>
                    <a:pt x="1" y="0"/>
                  </a:moveTo>
                  <a:lnTo>
                    <a:pt x="1549" y="1203"/>
                  </a:lnTo>
                  <a:cubicBezTo>
                    <a:pt x="1549" y="1203"/>
                    <a:pt x="501" y="179"/>
                    <a:pt x="1" y="0"/>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8;p36"/>
            <p:cNvSpPr/>
            <p:nvPr/>
          </p:nvSpPr>
          <p:spPr>
            <a:xfrm>
              <a:off x="8030677" y="4967769"/>
              <a:ext cx="56124" cy="48111"/>
            </a:xfrm>
            <a:custGeom>
              <a:avLst/>
              <a:gdLst/>
              <a:ahLst/>
              <a:cxnLst/>
              <a:rect l="l" t="t" r="r" b="b"/>
              <a:pathLst>
                <a:path w="1751" h="1501" extrusionOk="0">
                  <a:moveTo>
                    <a:pt x="120" y="0"/>
                  </a:moveTo>
                  <a:lnTo>
                    <a:pt x="0" y="346"/>
                  </a:lnTo>
                  <a:cubicBezTo>
                    <a:pt x="405" y="477"/>
                    <a:pt x="1215" y="1215"/>
                    <a:pt x="1489" y="1501"/>
                  </a:cubicBezTo>
                  <a:lnTo>
                    <a:pt x="1751" y="1251"/>
                  </a:lnTo>
                  <a:cubicBezTo>
                    <a:pt x="1644" y="1143"/>
                    <a:pt x="655" y="191"/>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9;p36"/>
            <p:cNvSpPr/>
            <p:nvPr/>
          </p:nvSpPr>
          <p:spPr>
            <a:xfrm>
              <a:off x="7999777" y="5000591"/>
              <a:ext cx="49617" cy="38559"/>
            </a:xfrm>
            <a:custGeom>
              <a:avLst/>
              <a:gdLst/>
              <a:ahLst/>
              <a:cxnLst/>
              <a:rect l="l" t="t" r="r" b="b"/>
              <a:pathLst>
                <a:path w="1548" h="1203" extrusionOk="0">
                  <a:moveTo>
                    <a:pt x="0" y="0"/>
                  </a:moveTo>
                  <a:lnTo>
                    <a:pt x="1548" y="1203"/>
                  </a:lnTo>
                  <a:cubicBezTo>
                    <a:pt x="1548" y="1203"/>
                    <a:pt x="512" y="179"/>
                    <a:pt x="0" y="0"/>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0;p36"/>
            <p:cNvSpPr/>
            <p:nvPr/>
          </p:nvSpPr>
          <p:spPr>
            <a:xfrm>
              <a:off x="7997469" y="4995238"/>
              <a:ext cx="55739" cy="48495"/>
            </a:xfrm>
            <a:custGeom>
              <a:avLst/>
              <a:gdLst/>
              <a:ahLst/>
              <a:cxnLst/>
              <a:rect l="l" t="t" r="r" b="b"/>
              <a:pathLst>
                <a:path w="1739" h="1513" extrusionOk="0">
                  <a:moveTo>
                    <a:pt x="120" y="1"/>
                  </a:moveTo>
                  <a:lnTo>
                    <a:pt x="1" y="346"/>
                  </a:lnTo>
                  <a:cubicBezTo>
                    <a:pt x="405" y="477"/>
                    <a:pt x="1203" y="1227"/>
                    <a:pt x="1489" y="1513"/>
                  </a:cubicBezTo>
                  <a:lnTo>
                    <a:pt x="1739" y="1251"/>
                  </a:lnTo>
                  <a:cubicBezTo>
                    <a:pt x="1632" y="1156"/>
                    <a:pt x="655" y="203"/>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1;p36"/>
            <p:cNvSpPr/>
            <p:nvPr/>
          </p:nvSpPr>
          <p:spPr>
            <a:xfrm>
              <a:off x="8075327" y="4841478"/>
              <a:ext cx="177475" cy="107280"/>
            </a:xfrm>
            <a:custGeom>
              <a:avLst/>
              <a:gdLst/>
              <a:ahLst/>
              <a:cxnLst/>
              <a:rect l="l" t="t" r="r" b="b"/>
              <a:pathLst>
                <a:path w="5537" h="3347" extrusionOk="0">
                  <a:moveTo>
                    <a:pt x="2363" y="0"/>
                  </a:moveTo>
                  <a:cubicBezTo>
                    <a:pt x="1407" y="0"/>
                    <a:pt x="520" y="60"/>
                    <a:pt x="358" y="273"/>
                  </a:cubicBezTo>
                  <a:cubicBezTo>
                    <a:pt x="0" y="738"/>
                    <a:pt x="262" y="2976"/>
                    <a:pt x="632" y="3107"/>
                  </a:cubicBezTo>
                  <a:cubicBezTo>
                    <a:pt x="882" y="3193"/>
                    <a:pt x="2712" y="3346"/>
                    <a:pt x="3981" y="3346"/>
                  </a:cubicBezTo>
                  <a:cubicBezTo>
                    <a:pt x="4642" y="3346"/>
                    <a:pt x="5150" y="3305"/>
                    <a:pt x="5204" y="3190"/>
                  </a:cubicBezTo>
                  <a:cubicBezTo>
                    <a:pt x="5204" y="3190"/>
                    <a:pt x="5537" y="130"/>
                    <a:pt x="4918" y="95"/>
                  </a:cubicBezTo>
                  <a:cubicBezTo>
                    <a:pt x="4597" y="76"/>
                    <a:pt x="3436" y="0"/>
                    <a:pt x="2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2;p36"/>
            <p:cNvSpPr/>
            <p:nvPr/>
          </p:nvSpPr>
          <p:spPr>
            <a:xfrm>
              <a:off x="8453140" y="4323079"/>
              <a:ext cx="453863" cy="515981"/>
            </a:xfrm>
            <a:custGeom>
              <a:avLst/>
              <a:gdLst/>
              <a:ahLst/>
              <a:cxnLst/>
              <a:rect l="l" t="t" r="r" b="b"/>
              <a:pathLst>
                <a:path w="14160" h="16098" extrusionOk="0">
                  <a:moveTo>
                    <a:pt x="6419" y="1"/>
                  </a:moveTo>
                  <a:cubicBezTo>
                    <a:pt x="6391" y="1"/>
                    <a:pt x="6363" y="2"/>
                    <a:pt x="6335" y="4"/>
                  </a:cubicBezTo>
                  <a:cubicBezTo>
                    <a:pt x="4382" y="111"/>
                    <a:pt x="1" y="2254"/>
                    <a:pt x="1" y="2254"/>
                  </a:cubicBezTo>
                  <a:cubicBezTo>
                    <a:pt x="1" y="2254"/>
                    <a:pt x="3715" y="11767"/>
                    <a:pt x="10252" y="15899"/>
                  </a:cubicBezTo>
                  <a:cubicBezTo>
                    <a:pt x="10470" y="16037"/>
                    <a:pt x="10705" y="16098"/>
                    <a:pt x="10947" y="16098"/>
                  </a:cubicBezTo>
                  <a:cubicBezTo>
                    <a:pt x="12433" y="16098"/>
                    <a:pt x="14159" y="13783"/>
                    <a:pt x="13586" y="12851"/>
                  </a:cubicBezTo>
                  <a:cubicBezTo>
                    <a:pt x="8528" y="4413"/>
                    <a:pt x="8305" y="1"/>
                    <a:pt x="6419"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3;p36"/>
            <p:cNvSpPr/>
            <p:nvPr/>
          </p:nvSpPr>
          <p:spPr>
            <a:xfrm>
              <a:off x="8757903" y="4788718"/>
              <a:ext cx="262542" cy="291838"/>
            </a:xfrm>
            <a:custGeom>
              <a:avLst/>
              <a:gdLst/>
              <a:ahLst/>
              <a:cxnLst/>
              <a:rect l="l" t="t" r="r" b="b"/>
              <a:pathLst>
                <a:path w="8191" h="9105" extrusionOk="0">
                  <a:moveTo>
                    <a:pt x="5546" y="1"/>
                  </a:moveTo>
                  <a:cubicBezTo>
                    <a:pt x="5447" y="1"/>
                    <a:pt x="5357" y="24"/>
                    <a:pt x="5280" y="74"/>
                  </a:cubicBezTo>
                  <a:cubicBezTo>
                    <a:pt x="5280" y="74"/>
                    <a:pt x="2518" y="1860"/>
                    <a:pt x="2006" y="3015"/>
                  </a:cubicBezTo>
                  <a:cubicBezTo>
                    <a:pt x="1531" y="4101"/>
                    <a:pt x="1" y="9105"/>
                    <a:pt x="1191" y="9105"/>
                  </a:cubicBezTo>
                  <a:cubicBezTo>
                    <a:pt x="1253" y="9105"/>
                    <a:pt x="1322" y="9091"/>
                    <a:pt x="1399" y="9063"/>
                  </a:cubicBezTo>
                  <a:cubicBezTo>
                    <a:pt x="2959" y="8515"/>
                    <a:pt x="6649" y="5098"/>
                    <a:pt x="7471" y="3467"/>
                  </a:cubicBezTo>
                  <a:cubicBezTo>
                    <a:pt x="8191" y="2006"/>
                    <a:pt x="6466" y="1"/>
                    <a:pt x="5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4;p36"/>
            <p:cNvSpPr/>
            <p:nvPr/>
          </p:nvSpPr>
          <p:spPr>
            <a:xfrm>
              <a:off x="8813419" y="4893341"/>
              <a:ext cx="64906" cy="19135"/>
            </a:xfrm>
            <a:custGeom>
              <a:avLst/>
              <a:gdLst/>
              <a:ahLst/>
              <a:cxnLst/>
              <a:rect l="l" t="t" r="r" b="b"/>
              <a:pathLst>
                <a:path w="2025" h="597" extrusionOk="0">
                  <a:moveTo>
                    <a:pt x="970" y="0"/>
                  </a:moveTo>
                  <a:cubicBezTo>
                    <a:pt x="673" y="0"/>
                    <a:pt x="339" y="64"/>
                    <a:pt x="0" y="251"/>
                  </a:cubicBezTo>
                  <a:lnTo>
                    <a:pt x="179" y="584"/>
                  </a:lnTo>
                  <a:cubicBezTo>
                    <a:pt x="447" y="430"/>
                    <a:pt x="718" y="378"/>
                    <a:pt x="959" y="378"/>
                  </a:cubicBezTo>
                  <a:cubicBezTo>
                    <a:pt x="1446" y="378"/>
                    <a:pt x="1818" y="588"/>
                    <a:pt x="1834" y="596"/>
                  </a:cubicBezTo>
                  <a:lnTo>
                    <a:pt x="2024" y="275"/>
                  </a:lnTo>
                  <a:cubicBezTo>
                    <a:pt x="2000" y="251"/>
                    <a:pt x="1560" y="0"/>
                    <a:pt x="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5;p36"/>
            <p:cNvSpPr/>
            <p:nvPr/>
          </p:nvSpPr>
          <p:spPr>
            <a:xfrm>
              <a:off x="8794700" y="4940395"/>
              <a:ext cx="63015" cy="3366"/>
            </a:xfrm>
            <a:custGeom>
              <a:avLst/>
              <a:gdLst/>
              <a:ahLst/>
              <a:cxnLst/>
              <a:rect l="l" t="t" r="r" b="b"/>
              <a:pathLst>
                <a:path w="1966" h="105" extrusionOk="0">
                  <a:moveTo>
                    <a:pt x="964" y="1"/>
                  </a:moveTo>
                  <a:cubicBezTo>
                    <a:pt x="593" y="1"/>
                    <a:pt x="211" y="24"/>
                    <a:pt x="1" y="104"/>
                  </a:cubicBezTo>
                  <a:lnTo>
                    <a:pt x="1965" y="45"/>
                  </a:lnTo>
                  <a:cubicBezTo>
                    <a:pt x="1965" y="45"/>
                    <a:pt x="1474" y="1"/>
                    <a:pt x="964" y="1"/>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16;p36"/>
            <p:cNvSpPr/>
            <p:nvPr/>
          </p:nvSpPr>
          <p:spPr>
            <a:xfrm>
              <a:off x="8792040" y="4934850"/>
              <a:ext cx="65676" cy="14616"/>
            </a:xfrm>
            <a:custGeom>
              <a:avLst/>
              <a:gdLst/>
              <a:ahLst/>
              <a:cxnLst/>
              <a:rect l="l" t="t" r="r" b="b"/>
              <a:pathLst>
                <a:path w="2049" h="456" extrusionOk="0">
                  <a:moveTo>
                    <a:pt x="1099" y="0"/>
                  </a:moveTo>
                  <a:cubicBezTo>
                    <a:pt x="692" y="0"/>
                    <a:pt x="254" y="27"/>
                    <a:pt x="0" y="123"/>
                  </a:cubicBezTo>
                  <a:lnTo>
                    <a:pt x="143" y="456"/>
                  </a:lnTo>
                  <a:cubicBezTo>
                    <a:pt x="328" y="389"/>
                    <a:pt x="670" y="366"/>
                    <a:pt x="1019" y="366"/>
                  </a:cubicBezTo>
                  <a:cubicBezTo>
                    <a:pt x="1414" y="366"/>
                    <a:pt x="1817" y="395"/>
                    <a:pt x="2013" y="420"/>
                  </a:cubicBezTo>
                  <a:lnTo>
                    <a:pt x="2048" y="39"/>
                  </a:lnTo>
                  <a:cubicBezTo>
                    <a:pt x="1967" y="33"/>
                    <a:pt x="1552" y="0"/>
                    <a:pt x="1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17;p36"/>
            <p:cNvSpPr/>
            <p:nvPr/>
          </p:nvSpPr>
          <p:spPr>
            <a:xfrm>
              <a:off x="8787071" y="4983539"/>
              <a:ext cx="63015" cy="3333"/>
            </a:xfrm>
            <a:custGeom>
              <a:avLst/>
              <a:gdLst/>
              <a:ahLst/>
              <a:cxnLst/>
              <a:rect l="l" t="t" r="r" b="b"/>
              <a:pathLst>
                <a:path w="1966" h="104" extrusionOk="0">
                  <a:moveTo>
                    <a:pt x="964" y="0"/>
                  </a:moveTo>
                  <a:cubicBezTo>
                    <a:pt x="593" y="0"/>
                    <a:pt x="211" y="24"/>
                    <a:pt x="1" y="104"/>
                  </a:cubicBezTo>
                  <a:lnTo>
                    <a:pt x="1965" y="44"/>
                  </a:lnTo>
                  <a:cubicBezTo>
                    <a:pt x="1965" y="44"/>
                    <a:pt x="1474" y="0"/>
                    <a:pt x="964" y="0"/>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18;p36"/>
            <p:cNvSpPr/>
            <p:nvPr/>
          </p:nvSpPr>
          <p:spPr>
            <a:xfrm>
              <a:off x="8784411" y="4977897"/>
              <a:ext cx="65676" cy="14712"/>
            </a:xfrm>
            <a:custGeom>
              <a:avLst/>
              <a:gdLst/>
              <a:ahLst/>
              <a:cxnLst/>
              <a:rect l="l" t="t" r="r" b="b"/>
              <a:pathLst>
                <a:path w="2049" h="459" extrusionOk="0">
                  <a:moveTo>
                    <a:pt x="1062" y="1"/>
                  </a:moveTo>
                  <a:cubicBezTo>
                    <a:pt x="665" y="1"/>
                    <a:pt x="246" y="26"/>
                    <a:pt x="0" y="113"/>
                  </a:cubicBezTo>
                  <a:lnTo>
                    <a:pt x="143" y="458"/>
                  </a:lnTo>
                  <a:cubicBezTo>
                    <a:pt x="328" y="383"/>
                    <a:pt x="684" y="359"/>
                    <a:pt x="1045" y="359"/>
                  </a:cubicBezTo>
                  <a:cubicBezTo>
                    <a:pt x="1428" y="359"/>
                    <a:pt x="1816" y="386"/>
                    <a:pt x="2012" y="411"/>
                  </a:cubicBezTo>
                  <a:lnTo>
                    <a:pt x="2048" y="42"/>
                  </a:lnTo>
                  <a:cubicBezTo>
                    <a:pt x="1964" y="35"/>
                    <a:pt x="1529" y="1"/>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19;p36"/>
            <p:cNvSpPr/>
            <p:nvPr/>
          </p:nvSpPr>
          <p:spPr>
            <a:xfrm>
              <a:off x="8755403" y="4709162"/>
              <a:ext cx="184366" cy="173083"/>
            </a:xfrm>
            <a:custGeom>
              <a:avLst/>
              <a:gdLst/>
              <a:ahLst/>
              <a:cxnLst/>
              <a:rect l="l" t="t" r="r" b="b"/>
              <a:pathLst>
                <a:path w="5752" h="5400" extrusionOk="0">
                  <a:moveTo>
                    <a:pt x="3825" y="0"/>
                  </a:moveTo>
                  <a:cubicBezTo>
                    <a:pt x="3789" y="0"/>
                    <a:pt x="3756" y="10"/>
                    <a:pt x="3727" y="32"/>
                  </a:cubicBezTo>
                  <a:cubicBezTo>
                    <a:pt x="3227" y="389"/>
                    <a:pt x="0" y="2699"/>
                    <a:pt x="36" y="3282"/>
                  </a:cubicBezTo>
                  <a:cubicBezTo>
                    <a:pt x="59" y="3829"/>
                    <a:pt x="1705" y="5399"/>
                    <a:pt x="2192" y="5399"/>
                  </a:cubicBezTo>
                  <a:cubicBezTo>
                    <a:pt x="2214" y="5399"/>
                    <a:pt x="2234" y="5396"/>
                    <a:pt x="2251" y="5390"/>
                  </a:cubicBezTo>
                  <a:cubicBezTo>
                    <a:pt x="2608" y="5259"/>
                    <a:pt x="5751" y="2830"/>
                    <a:pt x="5692" y="2472"/>
                  </a:cubicBezTo>
                  <a:cubicBezTo>
                    <a:pt x="5692" y="2472"/>
                    <a:pt x="4387" y="0"/>
                    <a:pt x="3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0;p36"/>
            <p:cNvSpPr/>
            <p:nvPr/>
          </p:nvSpPr>
          <p:spPr>
            <a:xfrm>
              <a:off x="8040228" y="4536522"/>
              <a:ext cx="224015" cy="137024"/>
            </a:xfrm>
            <a:custGeom>
              <a:avLst/>
              <a:gdLst/>
              <a:ahLst/>
              <a:cxnLst/>
              <a:rect l="l" t="t" r="r" b="b"/>
              <a:pathLst>
                <a:path w="6989" h="4275" extrusionOk="0">
                  <a:moveTo>
                    <a:pt x="6810" y="0"/>
                  </a:moveTo>
                  <a:lnTo>
                    <a:pt x="6810" y="0"/>
                  </a:lnTo>
                  <a:cubicBezTo>
                    <a:pt x="6810" y="0"/>
                    <a:pt x="12" y="227"/>
                    <a:pt x="12" y="548"/>
                  </a:cubicBezTo>
                  <a:cubicBezTo>
                    <a:pt x="0" y="881"/>
                    <a:pt x="95" y="4001"/>
                    <a:pt x="417" y="4275"/>
                  </a:cubicBezTo>
                  <a:cubicBezTo>
                    <a:pt x="417" y="4275"/>
                    <a:pt x="6453" y="4132"/>
                    <a:pt x="6715" y="4096"/>
                  </a:cubicBezTo>
                  <a:cubicBezTo>
                    <a:pt x="6989" y="4048"/>
                    <a:pt x="6810" y="0"/>
                    <a:pt x="6810" y="0"/>
                  </a:cubicBezTo>
                  <a:close/>
                </a:path>
              </a:pathLst>
            </a:custGeom>
            <a:solidFill>
              <a:srgbClr val="CF6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1;p36"/>
            <p:cNvSpPr/>
            <p:nvPr/>
          </p:nvSpPr>
          <p:spPr>
            <a:xfrm>
              <a:off x="8518785" y="4408277"/>
              <a:ext cx="270235" cy="232829"/>
            </a:xfrm>
            <a:custGeom>
              <a:avLst/>
              <a:gdLst/>
              <a:ahLst/>
              <a:cxnLst/>
              <a:rect l="l" t="t" r="r" b="b"/>
              <a:pathLst>
                <a:path w="8431" h="7264" extrusionOk="0">
                  <a:moveTo>
                    <a:pt x="6489" y="1"/>
                  </a:moveTo>
                  <a:cubicBezTo>
                    <a:pt x="6489" y="1"/>
                    <a:pt x="1" y="3454"/>
                    <a:pt x="108" y="3847"/>
                  </a:cubicBezTo>
                  <a:cubicBezTo>
                    <a:pt x="191" y="4263"/>
                    <a:pt x="1906" y="7121"/>
                    <a:pt x="2215" y="7264"/>
                  </a:cubicBezTo>
                  <a:cubicBezTo>
                    <a:pt x="2215" y="7264"/>
                    <a:pt x="8430" y="4644"/>
                    <a:pt x="8383" y="4049"/>
                  </a:cubicBezTo>
                  <a:cubicBezTo>
                    <a:pt x="8335" y="3454"/>
                    <a:pt x="6489" y="1"/>
                    <a:pt x="6489" y="1"/>
                  </a:cubicBezTo>
                  <a:close/>
                </a:path>
              </a:pathLst>
            </a:custGeom>
            <a:solidFill>
              <a:srgbClr val="CF6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2;p36"/>
            <p:cNvSpPr/>
            <p:nvPr/>
          </p:nvSpPr>
          <p:spPr>
            <a:xfrm>
              <a:off x="7887174" y="4176883"/>
              <a:ext cx="945324" cy="451556"/>
            </a:xfrm>
            <a:custGeom>
              <a:avLst/>
              <a:gdLst/>
              <a:ahLst/>
              <a:cxnLst/>
              <a:rect l="l" t="t" r="r" b="b"/>
              <a:pathLst>
                <a:path w="29493" h="14088" extrusionOk="0">
                  <a:moveTo>
                    <a:pt x="22802" y="0"/>
                  </a:moveTo>
                  <a:cubicBezTo>
                    <a:pt x="16214" y="0"/>
                    <a:pt x="596" y="1803"/>
                    <a:pt x="596" y="1803"/>
                  </a:cubicBezTo>
                  <a:cubicBezTo>
                    <a:pt x="596" y="1803"/>
                    <a:pt x="1" y="12054"/>
                    <a:pt x="2084" y="13173"/>
                  </a:cubicBezTo>
                  <a:cubicBezTo>
                    <a:pt x="3070" y="13695"/>
                    <a:pt x="5732" y="14087"/>
                    <a:pt x="8222" y="14087"/>
                  </a:cubicBezTo>
                  <a:cubicBezTo>
                    <a:pt x="10393" y="14087"/>
                    <a:pt x="12434" y="13789"/>
                    <a:pt x="13121" y="13018"/>
                  </a:cubicBezTo>
                  <a:cubicBezTo>
                    <a:pt x="14390" y="11585"/>
                    <a:pt x="14417" y="4084"/>
                    <a:pt x="14401" y="2104"/>
                  </a:cubicBezTo>
                  <a:lnTo>
                    <a:pt x="14401" y="2104"/>
                  </a:lnTo>
                  <a:cubicBezTo>
                    <a:pt x="14436" y="3947"/>
                    <a:pt x="14683" y="10555"/>
                    <a:pt x="16419" y="12292"/>
                  </a:cubicBezTo>
                  <a:cubicBezTo>
                    <a:pt x="16854" y="12726"/>
                    <a:pt x="17534" y="12906"/>
                    <a:pt x="18353" y="12906"/>
                  </a:cubicBezTo>
                  <a:cubicBezTo>
                    <a:pt x="21349" y="12906"/>
                    <a:pt x="26198" y="10499"/>
                    <a:pt x="27647" y="9339"/>
                  </a:cubicBezTo>
                  <a:cubicBezTo>
                    <a:pt x="29492" y="7875"/>
                    <a:pt x="26909" y="1624"/>
                    <a:pt x="25623" y="338"/>
                  </a:cubicBezTo>
                  <a:cubicBezTo>
                    <a:pt x="25378" y="98"/>
                    <a:pt x="24334" y="0"/>
                    <a:pt x="22802" y="0"/>
                  </a:cubicBezTo>
                  <a:close/>
                </a:path>
              </a:pathLst>
            </a:custGeom>
            <a:solidFill>
              <a:srgbClr val="9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3;p36"/>
            <p:cNvSpPr/>
            <p:nvPr/>
          </p:nvSpPr>
          <p:spPr>
            <a:xfrm>
              <a:off x="7597508" y="2673933"/>
              <a:ext cx="1383803" cy="1302806"/>
            </a:xfrm>
            <a:custGeom>
              <a:avLst/>
              <a:gdLst/>
              <a:ahLst/>
              <a:cxnLst/>
              <a:rect l="l" t="t" r="r" b="b"/>
              <a:pathLst>
                <a:path w="43173" h="40646" extrusionOk="0">
                  <a:moveTo>
                    <a:pt x="23498" y="1"/>
                  </a:moveTo>
                  <a:cubicBezTo>
                    <a:pt x="22174" y="1"/>
                    <a:pt x="20652" y="118"/>
                    <a:pt x="18896" y="376"/>
                  </a:cubicBezTo>
                  <a:cubicBezTo>
                    <a:pt x="5883" y="2293"/>
                    <a:pt x="12764" y="9699"/>
                    <a:pt x="7121" y="13866"/>
                  </a:cubicBezTo>
                  <a:cubicBezTo>
                    <a:pt x="1477" y="18033"/>
                    <a:pt x="9812" y="21212"/>
                    <a:pt x="4918" y="24165"/>
                  </a:cubicBezTo>
                  <a:cubicBezTo>
                    <a:pt x="1" y="27106"/>
                    <a:pt x="5156" y="33475"/>
                    <a:pt x="5156" y="33475"/>
                  </a:cubicBezTo>
                  <a:cubicBezTo>
                    <a:pt x="7263" y="39059"/>
                    <a:pt x="9746" y="40646"/>
                    <a:pt x="12348" y="40646"/>
                  </a:cubicBezTo>
                  <a:cubicBezTo>
                    <a:pt x="15775" y="40646"/>
                    <a:pt x="19411" y="37895"/>
                    <a:pt x="22674" y="37895"/>
                  </a:cubicBezTo>
                  <a:cubicBezTo>
                    <a:pt x="23570" y="37895"/>
                    <a:pt x="24438" y="38102"/>
                    <a:pt x="25266" y="38631"/>
                  </a:cubicBezTo>
                  <a:cubicBezTo>
                    <a:pt x="26329" y="39312"/>
                    <a:pt x="27562" y="39617"/>
                    <a:pt x="28873" y="39617"/>
                  </a:cubicBezTo>
                  <a:cubicBezTo>
                    <a:pt x="35127" y="39617"/>
                    <a:pt x="43173" y="32690"/>
                    <a:pt x="43173" y="26617"/>
                  </a:cubicBezTo>
                  <a:cubicBezTo>
                    <a:pt x="43173" y="19259"/>
                    <a:pt x="36791" y="21462"/>
                    <a:pt x="38506" y="16319"/>
                  </a:cubicBezTo>
                  <a:cubicBezTo>
                    <a:pt x="40220" y="11163"/>
                    <a:pt x="37267" y="12151"/>
                    <a:pt x="34577" y="9199"/>
                  </a:cubicBezTo>
                  <a:cubicBezTo>
                    <a:pt x="32202" y="6603"/>
                    <a:pt x="33453" y="1"/>
                    <a:pt x="23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4;p36"/>
            <p:cNvSpPr/>
            <p:nvPr/>
          </p:nvSpPr>
          <p:spPr>
            <a:xfrm>
              <a:off x="8130651" y="3459913"/>
              <a:ext cx="726278" cy="721566"/>
            </a:xfrm>
            <a:custGeom>
              <a:avLst/>
              <a:gdLst/>
              <a:ahLst/>
              <a:cxnLst/>
              <a:rect l="l" t="t" r="r" b="b"/>
              <a:pathLst>
                <a:path w="22659" h="22512" extrusionOk="0">
                  <a:moveTo>
                    <a:pt x="14128" y="0"/>
                  </a:moveTo>
                  <a:cubicBezTo>
                    <a:pt x="11285" y="0"/>
                    <a:pt x="8157" y="799"/>
                    <a:pt x="8157" y="799"/>
                  </a:cubicBezTo>
                  <a:cubicBezTo>
                    <a:pt x="8157" y="799"/>
                    <a:pt x="2799" y="1513"/>
                    <a:pt x="2084" y="2501"/>
                  </a:cubicBezTo>
                  <a:cubicBezTo>
                    <a:pt x="1370" y="3466"/>
                    <a:pt x="1" y="18575"/>
                    <a:pt x="2263" y="19468"/>
                  </a:cubicBezTo>
                  <a:cubicBezTo>
                    <a:pt x="3915" y="20120"/>
                    <a:pt x="12571" y="22512"/>
                    <a:pt x="17654" y="22512"/>
                  </a:cubicBezTo>
                  <a:cubicBezTo>
                    <a:pt x="19531" y="22512"/>
                    <a:pt x="20920" y="22186"/>
                    <a:pt x="21289" y="21325"/>
                  </a:cubicBezTo>
                  <a:cubicBezTo>
                    <a:pt x="22658" y="18134"/>
                    <a:pt x="20313" y="3108"/>
                    <a:pt x="17991" y="989"/>
                  </a:cubicBezTo>
                  <a:cubicBezTo>
                    <a:pt x="17168" y="242"/>
                    <a:pt x="15691" y="0"/>
                    <a:pt x="1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5;p36"/>
            <p:cNvSpPr/>
            <p:nvPr/>
          </p:nvSpPr>
          <p:spPr>
            <a:xfrm>
              <a:off x="7865057" y="3511103"/>
              <a:ext cx="1029270" cy="814871"/>
            </a:xfrm>
            <a:custGeom>
              <a:avLst/>
              <a:gdLst/>
              <a:ahLst/>
              <a:cxnLst/>
              <a:rect l="l" t="t" r="r" b="b"/>
              <a:pathLst>
                <a:path w="32112" h="25423" extrusionOk="0">
                  <a:moveTo>
                    <a:pt x="14405" y="0"/>
                  </a:moveTo>
                  <a:cubicBezTo>
                    <a:pt x="11040" y="0"/>
                    <a:pt x="7133" y="478"/>
                    <a:pt x="4786" y="2357"/>
                  </a:cubicBezTo>
                  <a:cubicBezTo>
                    <a:pt x="0" y="6179"/>
                    <a:pt x="1060" y="23776"/>
                    <a:pt x="1762" y="24967"/>
                  </a:cubicBezTo>
                  <a:cubicBezTo>
                    <a:pt x="1952" y="25288"/>
                    <a:pt x="3109" y="25422"/>
                    <a:pt x="4902" y="25422"/>
                  </a:cubicBezTo>
                  <a:cubicBezTo>
                    <a:pt x="9752" y="25422"/>
                    <a:pt x="19255" y="24442"/>
                    <a:pt x="26861" y="23538"/>
                  </a:cubicBezTo>
                  <a:cubicBezTo>
                    <a:pt x="32111" y="22931"/>
                    <a:pt x="23420" y="1476"/>
                    <a:pt x="20788" y="511"/>
                  </a:cubicBezTo>
                  <a:cubicBezTo>
                    <a:pt x="20788" y="511"/>
                    <a:pt x="17886" y="0"/>
                    <a:pt x="14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6;p36"/>
            <p:cNvSpPr/>
            <p:nvPr/>
          </p:nvSpPr>
          <p:spPr>
            <a:xfrm>
              <a:off x="8474006" y="3072548"/>
              <a:ext cx="214624" cy="229015"/>
            </a:xfrm>
            <a:custGeom>
              <a:avLst/>
              <a:gdLst/>
              <a:ahLst/>
              <a:cxnLst/>
              <a:rect l="l" t="t" r="r" b="b"/>
              <a:pathLst>
                <a:path w="6696" h="7145" extrusionOk="0">
                  <a:moveTo>
                    <a:pt x="3043" y="1"/>
                  </a:moveTo>
                  <a:cubicBezTo>
                    <a:pt x="1" y="1"/>
                    <a:pt x="505" y="4121"/>
                    <a:pt x="505" y="4121"/>
                  </a:cubicBezTo>
                  <a:cubicBezTo>
                    <a:pt x="505" y="4121"/>
                    <a:pt x="969" y="7145"/>
                    <a:pt x="3049" y="7145"/>
                  </a:cubicBezTo>
                  <a:cubicBezTo>
                    <a:pt x="3300" y="7145"/>
                    <a:pt x="3574" y="7101"/>
                    <a:pt x="3874" y="7002"/>
                  </a:cubicBezTo>
                  <a:cubicBezTo>
                    <a:pt x="6648" y="6097"/>
                    <a:pt x="6696" y="275"/>
                    <a:pt x="3338" y="13"/>
                  </a:cubicBezTo>
                  <a:cubicBezTo>
                    <a:pt x="3236" y="5"/>
                    <a:pt x="3138" y="1"/>
                    <a:pt x="3043"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7;p36"/>
            <p:cNvSpPr/>
            <p:nvPr/>
          </p:nvSpPr>
          <p:spPr>
            <a:xfrm>
              <a:off x="7940607" y="2865644"/>
              <a:ext cx="644223" cy="781953"/>
            </a:xfrm>
            <a:custGeom>
              <a:avLst/>
              <a:gdLst/>
              <a:ahLst/>
              <a:cxnLst/>
              <a:rect l="l" t="t" r="r" b="b"/>
              <a:pathLst>
                <a:path w="20099" h="24396" extrusionOk="0">
                  <a:moveTo>
                    <a:pt x="10456" y="0"/>
                  </a:moveTo>
                  <a:cubicBezTo>
                    <a:pt x="7649" y="0"/>
                    <a:pt x="4601" y="423"/>
                    <a:pt x="3132" y="2027"/>
                  </a:cubicBezTo>
                  <a:cubicBezTo>
                    <a:pt x="1" y="5420"/>
                    <a:pt x="513" y="14088"/>
                    <a:pt x="2322" y="15600"/>
                  </a:cubicBezTo>
                  <a:cubicBezTo>
                    <a:pt x="4942" y="17791"/>
                    <a:pt x="6704" y="16386"/>
                    <a:pt x="6942" y="17779"/>
                  </a:cubicBezTo>
                  <a:cubicBezTo>
                    <a:pt x="7609" y="21577"/>
                    <a:pt x="3751" y="20648"/>
                    <a:pt x="6882" y="23363"/>
                  </a:cubicBezTo>
                  <a:cubicBezTo>
                    <a:pt x="7726" y="24094"/>
                    <a:pt x="8602" y="24396"/>
                    <a:pt x="9432" y="24396"/>
                  </a:cubicBezTo>
                  <a:cubicBezTo>
                    <a:pt x="11671" y="24396"/>
                    <a:pt x="13585" y="22203"/>
                    <a:pt x="13681" y="20327"/>
                  </a:cubicBezTo>
                  <a:cubicBezTo>
                    <a:pt x="13812" y="17755"/>
                    <a:pt x="13455" y="18053"/>
                    <a:pt x="14812" y="17910"/>
                  </a:cubicBezTo>
                  <a:cubicBezTo>
                    <a:pt x="16169" y="17779"/>
                    <a:pt x="19563" y="17636"/>
                    <a:pt x="19824" y="11528"/>
                  </a:cubicBezTo>
                  <a:cubicBezTo>
                    <a:pt x="20098" y="5408"/>
                    <a:pt x="19539" y="932"/>
                    <a:pt x="16419" y="527"/>
                  </a:cubicBezTo>
                  <a:cubicBezTo>
                    <a:pt x="16419" y="527"/>
                    <a:pt x="13588" y="0"/>
                    <a:pt x="10456" y="0"/>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8;p36"/>
            <p:cNvSpPr/>
            <p:nvPr/>
          </p:nvSpPr>
          <p:spPr>
            <a:xfrm>
              <a:off x="8274154" y="3090883"/>
              <a:ext cx="95452" cy="95452"/>
            </a:xfrm>
            <a:custGeom>
              <a:avLst/>
              <a:gdLst/>
              <a:ahLst/>
              <a:cxnLst/>
              <a:rect l="l" t="t" r="r" b="b"/>
              <a:pathLst>
                <a:path w="2978" h="2978" extrusionOk="0">
                  <a:moveTo>
                    <a:pt x="1489" y="1"/>
                  </a:moveTo>
                  <a:cubicBezTo>
                    <a:pt x="667" y="1"/>
                    <a:pt x="1" y="667"/>
                    <a:pt x="1" y="1489"/>
                  </a:cubicBezTo>
                  <a:cubicBezTo>
                    <a:pt x="1" y="2322"/>
                    <a:pt x="667" y="2977"/>
                    <a:pt x="1489" y="2977"/>
                  </a:cubicBezTo>
                  <a:cubicBezTo>
                    <a:pt x="2310" y="2977"/>
                    <a:pt x="2977" y="2322"/>
                    <a:pt x="2977" y="1489"/>
                  </a:cubicBezTo>
                  <a:cubicBezTo>
                    <a:pt x="2977" y="667"/>
                    <a:pt x="2310" y="1"/>
                    <a:pt x="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9;p36"/>
            <p:cNvSpPr/>
            <p:nvPr/>
          </p:nvSpPr>
          <p:spPr>
            <a:xfrm>
              <a:off x="8062345" y="3071427"/>
              <a:ext cx="95452" cy="95420"/>
            </a:xfrm>
            <a:custGeom>
              <a:avLst/>
              <a:gdLst/>
              <a:ahLst/>
              <a:cxnLst/>
              <a:rect l="l" t="t" r="r" b="b"/>
              <a:pathLst>
                <a:path w="2978" h="2977" extrusionOk="0">
                  <a:moveTo>
                    <a:pt x="1489" y="0"/>
                  </a:moveTo>
                  <a:cubicBezTo>
                    <a:pt x="667" y="0"/>
                    <a:pt x="1" y="667"/>
                    <a:pt x="1" y="1489"/>
                  </a:cubicBezTo>
                  <a:cubicBezTo>
                    <a:pt x="1" y="2310"/>
                    <a:pt x="667" y="2977"/>
                    <a:pt x="1489" y="2977"/>
                  </a:cubicBezTo>
                  <a:cubicBezTo>
                    <a:pt x="2310" y="2977"/>
                    <a:pt x="2977" y="2310"/>
                    <a:pt x="2977" y="1489"/>
                  </a:cubicBezTo>
                  <a:cubicBezTo>
                    <a:pt x="2977" y="667"/>
                    <a:pt x="2310" y="0"/>
                    <a:pt x="1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0;p36"/>
            <p:cNvSpPr/>
            <p:nvPr/>
          </p:nvSpPr>
          <p:spPr>
            <a:xfrm>
              <a:off x="8361563" y="3184383"/>
              <a:ext cx="125966" cy="125966"/>
            </a:xfrm>
            <a:custGeom>
              <a:avLst/>
              <a:gdLst/>
              <a:ahLst/>
              <a:cxnLst/>
              <a:rect l="l" t="t" r="r" b="b"/>
              <a:pathLst>
                <a:path w="3930" h="3930" extrusionOk="0">
                  <a:moveTo>
                    <a:pt x="1965" y="1"/>
                  </a:moveTo>
                  <a:cubicBezTo>
                    <a:pt x="881" y="1"/>
                    <a:pt x="0" y="882"/>
                    <a:pt x="0" y="1965"/>
                  </a:cubicBezTo>
                  <a:cubicBezTo>
                    <a:pt x="0" y="3061"/>
                    <a:pt x="881" y="3930"/>
                    <a:pt x="1965" y="3930"/>
                  </a:cubicBezTo>
                  <a:cubicBezTo>
                    <a:pt x="3048" y="3930"/>
                    <a:pt x="3929" y="3061"/>
                    <a:pt x="3929" y="1965"/>
                  </a:cubicBezTo>
                  <a:cubicBezTo>
                    <a:pt x="3929" y="882"/>
                    <a:pt x="3048" y="1"/>
                    <a:pt x="1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1;p36"/>
            <p:cNvSpPr/>
            <p:nvPr/>
          </p:nvSpPr>
          <p:spPr>
            <a:xfrm>
              <a:off x="7995578" y="3189351"/>
              <a:ext cx="125966" cy="125966"/>
            </a:xfrm>
            <a:custGeom>
              <a:avLst/>
              <a:gdLst/>
              <a:ahLst/>
              <a:cxnLst/>
              <a:rect l="l" t="t" r="r" b="b"/>
              <a:pathLst>
                <a:path w="3930" h="3930" extrusionOk="0">
                  <a:moveTo>
                    <a:pt x="1965" y="0"/>
                  </a:moveTo>
                  <a:cubicBezTo>
                    <a:pt x="881" y="0"/>
                    <a:pt x="0" y="881"/>
                    <a:pt x="0" y="1965"/>
                  </a:cubicBezTo>
                  <a:cubicBezTo>
                    <a:pt x="0" y="3048"/>
                    <a:pt x="881" y="3929"/>
                    <a:pt x="1965" y="3929"/>
                  </a:cubicBezTo>
                  <a:cubicBezTo>
                    <a:pt x="3048" y="3929"/>
                    <a:pt x="3929" y="3048"/>
                    <a:pt x="3929" y="1965"/>
                  </a:cubicBezTo>
                  <a:cubicBezTo>
                    <a:pt x="3929" y="881"/>
                    <a:pt x="3048" y="0"/>
                    <a:pt x="1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2;p36"/>
            <p:cNvSpPr/>
            <p:nvPr/>
          </p:nvSpPr>
          <p:spPr>
            <a:xfrm>
              <a:off x="8149755" y="3414878"/>
              <a:ext cx="190841" cy="96382"/>
            </a:xfrm>
            <a:custGeom>
              <a:avLst/>
              <a:gdLst/>
              <a:ahLst/>
              <a:cxnLst/>
              <a:rect l="l" t="t" r="r" b="b"/>
              <a:pathLst>
                <a:path w="5954" h="3007" extrusionOk="0">
                  <a:moveTo>
                    <a:pt x="0" y="1"/>
                  </a:moveTo>
                  <a:lnTo>
                    <a:pt x="0" y="1"/>
                  </a:lnTo>
                  <a:cubicBezTo>
                    <a:pt x="429" y="775"/>
                    <a:pt x="215" y="2954"/>
                    <a:pt x="215" y="2954"/>
                  </a:cubicBezTo>
                  <a:cubicBezTo>
                    <a:pt x="634" y="2990"/>
                    <a:pt x="1023" y="3007"/>
                    <a:pt x="1383" y="3007"/>
                  </a:cubicBezTo>
                  <a:cubicBezTo>
                    <a:pt x="5701" y="3007"/>
                    <a:pt x="5954" y="599"/>
                    <a:pt x="5323" y="599"/>
                  </a:cubicBezTo>
                  <a:cubicBezTo>
                    <a:pt x="5300" y="599"/>
                    <a:pt x="5276" y="602"/>
                    <a:pt x="5251" y="608"/>
                  </a:cubicBezTo>
                  <a:cubicBezTo>
                    <a:pt x="5165" y="631"/>
                    <a:pt x="5033" y="641"/>
                    <a:pt x="4867" y="641"/>
                  </a:cubicBezTo>
                  <a:cubicBezTo>
                    <a:pt x="3537" y="641"/>
                    <a:pt x="1" y="1"/>
                    <a:pt x="0" y="1"/>
                  </a:cubicBezTo>
                  <a:close/>
                </a:path>
              </a:pathLst>
            </a:custGeom>
            <a:solidFill>
              <a:srgbClr val="CF6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3;p36"/>
            <p:cNvSpPr/>
            <p:nvPr/>
          </p:nvSpPr>
          <p:spPr>
            <a:xfrm>
              <a:off x="8150139" y="3089729"/>
              <a:ext cx="80933" cy="146576"/>
            </a:xfrm>
            <a:custGeom>
              <a:avLst/>
              <a:gdLst/>
              <a:ahLst/>
              <a:cxnLst/>
              <a:rect l="l" t="t" r="r" b="b"/>
              <a:pathLst>
                <a:path w="2525" h="4573" extrusionOk="0">
                  <a:moveTo>
                    <a:pt x="2167" y="1"/>
                  </a:moveTo>
                  <a:lnTo>
                    <a:pt x="1453" y="2585"/>
                  </a:lnTo>
                  <a:cubicBezTo>
                    <a:pt x="1164" y="2471"/>
                    <a:pt x="747" y="2332"/>
                    <a:pt x="442" y="2332"/>
                  </a:cubicBezTo>
                  <a:cubicBezTo>
                    <a:pt x="332" y="2332"/>
                    <a:pt x="236" y="2350"/>
                    <a:pt x="167" y="2394"/>
                  </a:cubicBezTo>
                  <a:cubicBezTo>
                    <a:pt x="72" y="2454"/>
                    <a:pt x="12" y="2549"/>
                    <a:pt x="12" y="2656"/>
                  </a:cubicBezTo>
                  <a:cubicBezTo>
                    <a:pt x="12" y="2763"/>
                    <a:pt x="0" y="3668"/>
                    <a:pt x="560" y="4204"/>
                  </a:cubicBezTo>
                  <a:cubicBezTo>
                    <a:pt x="834" y="4442"/>
                    <a:pt x="1155" y="4561"/>
                    <a:pt x="1560" y="4561"/>
                  </a:cubicBezTo>
                  <a:lnTo>
                    <a:pt x="1786" y="4573"/>
                  </a:lnTo>
                  <a:lnTo>
                    <a:pt x="1738" y="4192"/>
                  </a:lnTo>
                  <a:cubicBezTo>
                    <a:pt x="1674" y="4200"/>
                    <a:pt x="1610" y="4204"/>
                    <a:pt x="1549" y="4204"/>
                  </a:cubicBezTo>
                  <a:cubicBezTo>
                    <a:pt x="1251" y="4204"/>
                    <a:pt x="999" y="4110"/>
                    <a:pt x="822" y="3942"/>
                  </a:cubicBezTo>
                  <a:cubicBezTo>
                    <a:pt x="464" y="3620"/>
                    <a:pt x="381" y="3025"/>
                    <a:pt x="381" y="2704"/>
                  </a:cubicBezTo>
                  <a:cubicBezTo>
                    <a:pt x="397" y="2700"/>
                    <a:pt x="417" y="2698"/>
                    <a:pt x="442" y="2698"/>
                  </a:cubicBezTo>
                  <a:cubicBezTo>
                    <a:pt x="637" y="2698"/>
                    <a:pt x="1087" y="2821"/>
                    <a:pt x="1500" y="3001"/>
                  </a:cubicBezTo>
                  <a:lnTo>
                    <a:pt x="1691" y="3097"/>
                  </a:lnTo>
                  <a:lnTo>
                    <a:pt x="2524" y="108"/>
                  </a:lnTo>
                  <a:lnTo>
                    <a:pt x="2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4;p36"/>
            <p:cNvSpPr/>
            <p:nvPr/>
          </p:nvSpPr>
          <p:spPr>
            <a:xfrm>
              <a:off x="8165781" y="3241630"/>
              <a:ext cx="108402" cy="73304"/>
            </a:xfrm>
            <a:custGeom>
              <a:avLst/>
              <a:gdLst/>
              <a:ahLst/>
              <a:cxnLst/>
              <a:rect l="l" t="t" r="r" b="b"/>
              <a:pathLst>
                <a:path w="3382" h="2287" extrusionOk="0">
                  <a:moveTo>
                    <a:pt x="3024" y="1"/>
                  </a:moveTo>
                  <a:cubicBezTo>
                    <a:pt x="2893" y="513"/>
                    <a:pt x="2382" y="1846"/>
                    <a:pt x="1727" y="1906"/>
                  </a:cubicBezTo>
                  <a:cubicBezTo>
                    <a:pt x="1709" y="1908"/>
                    <a:pt x="1692" y="1909"/>
                    <a:pt x="1674" y="1909"/>
                  </a:cubicBezTo>
                  <a:cubicBezTo>
                    <a:pt x="1269" y="1909"/>
                    <a:pt x="801" y="1387"/>
                    <a:pt x="334" y="405"/>
                  </a:cubicBezTo>
                  <a:lnTo>
                    <a:pt x="0" y="572"/>
                  </a:lnTo>
                  <a:cubicBezTo>
                    <a:pt x="548" y="1715"/>
                    <a:pt x="1108" y="2287"/>
                    <a:pt x="1679" y="2287"/>
                  </a:cubicBezTo>
                  <a:lnTo>
                    <a:pt x="1762" y="2287"/>
                  </a:lnTo>
                  <a:cubicBezTo>
                    <a:pt x="2786" y="2191"/>
                    <a:pt x="3322" y="322"/>
                    <a:pt x="3382" y="108"/>
                  </a:cubicBezTo>
                  <a:lnTo>
                    <a:pt x="3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5;p36"/>
            <p:cNvSpPr/>
            <p:nvPr/>
          </p:nvSpPr>
          <p:spPr>
            <a:xfrm>
              <a:off x="8329510" y="3018090"/>
              <a:ext cx="68721" cy="38110"/>
            </a:xfrm>
            <a:custGeom>
              <a:avLst/>
              <a:gdLst/>
              <a:ahLst/>
              <a:cxnLst/>
              <a:rect l="l" t="t" r="r" b="b"/>
              <a:pathLst>
                <a:path w="2144" h="1189" extrusionOk="0">
                  <a:moveTo>
                    <a:pt x="789" y="0"/>
                  </a:moveTo>
                  <a:cubicBezTo>
                    <a:pt x="536" y="0"/>
                    <a:pt x="270" y="77"/>
                    <a:pt x="0" y="224"/>
                  </a:cubicBezTo>
                  <a:lnTo>
                    <a:pt x="179" y="545"/>
                  </a:lnTo>
                  <a:cubicBezTo>
                    <a:pt x="389" y="436"/>
                    <a:pt x="590" y="383"/>
                    <a:pt x="780" y="383"/>
                  </a:cubicBezTo>
                  <a:cubicBezTo>
                    <a:pt x="880" y="383"/>
                    <a:pt x="977" y="397"/>
                    <a:pt x="1072" y="426"/>
                  </a:cubicBezTo>
                  <a:cubicBezTo>
                    <a:pt x="1560" y="593"/>
                    <a:pt x="1798" y="1188"/>
                    <a:pt x="1798" y="1188"/>
                  </a:cubicBezTo>
                  <a:lnTo>
                    <a:pt x="2143" y="1045"/>
                  </a:lnTo>
                  <a:cubicBezTo>
                    <a:pt x="2131" y="1010"/>
                    <a:pt x="1834" y="307"/>
                    <a:pt x="1191" y="69"/>
                  </a:cubicBezTo>
                  <a:cubicBezTo>
                    <a:pt x="1061" y="23"/>
                    <a:pt x="92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6;p36"/>
            <p:cNvSpPr/>
            <p:nvPr/>
          </p:nvSpPr>
          <p:spPr>
            <a:xfrm>
              <a:off x="8078372" y="2988376"/>
              <a:ext cx="73304" cy="29649"/>
            </a:xfrm>
            <a:custGeom>
              <a:avLst/>
              <a:gdLst/>
              <a:ahLst/>
              <a:cxnLst/>
              <a:rect l="l" t="t" r="r" b="b"/>
              <a:pathLst>
                <a:path w="2287" h="925" extrusionOk="0">
                  <a:moveTo>
                    <a:pt x="1196" y="1"/>
                  </a:moveTo>
                  <a:cubicBezTo>
                    <a:pt x="1124" y="1"/>
                    <a:pt x="1051" y="6"/>
                    <a:pt x="977" y="20"/>
                  </a:cubicBezTo>
                  <a:cubicBezTo>
                    <a:pt x="584" y="79"/>
                    <a:pt x="263" y="329"/>
                    <a:pt x="1" y="734"/>
                  </a:cubicBezTo>
                  <a:lnTo>
                    <a:pt x="322" y="925"/>
                  </a:lnTo>
                  <a:cubicBezTo>
                    <a:pt x="513" y="615"/>
                    <a:pt x="751" y="436"/>
                    <a:pt x="1048" y="377"/>
                  </a:cubicBezTo>
                  <a:cubicBezTo>
                    <a:pt x="1098" y="369"/>
                    <a:pt x="1147" y="365"/>
                    <a:pt x="1196" y="365"/>
                  </a:cubicBezTo>
                  <a:cubicBezTo>
                    <a:pt x="1645" y="365"/>
                    <a:pt x="2061" y="674"/>
                    <a:pt x="2061" y="674"/>
                  </a:cubicBezTo>
                  <a:lnTo>
                    <a:pt x="2287" y="389"/>
                  </a:lnTo>
                  <a:cubicBezTo>
                    <a:pt x="2255" y="378"/>
                    <a:pt x="1771" y="1"/>
                    <a:pt x="1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7;p36"/>
            <p:cNvSpPr/>
            <p:nvPr/>
          </p:nvSpPr>
          <p:spPr>
            <a:xfrm>
              <a:off x="8549332" y="3128449"/>
              <a:ext cx="67951" cy="118947"/>
            </a:xfrm>
            <a:custGeom>
              <a:avLst/>
              <a:gdLst/>
              <a:ahLst/>
              <a:cxnLst/>
              <a:rect l="l" t="t" r="r" b="b"/>
              <a:pathLst>
                <a:path w="2120" h="3711" extrusionOk="0">
                  <a:moveTo>
                    <a:pt x="1783" y="1"/>
                  </a:moveTo>
                  <a:cubicBezTo>
                    <a:pt x="1423" y="1"/>
                    <a:pt x="948" y="170"/>
                    <a:pt x="607" y="781"/>
                  </a:cubicBezTo>
                  <a:cubicBezTo>
                    <a:pt x="179" y="1543"/>
                    <a:pt x="0" y="2936"/>
                    <a:pt x="405" y="3472"/>
                  </a:cubicBezTo>
                  <a:cubicBezTo>
                    <a:pt x="524" y="3627"/>
                    <a:pt x="691" y="3710"/>
                    <a:pt x="869" y="3710"/>
                  </a:cubicBezTo>
                  <a:cubicBezTo>
                    <a:pt x="905" y="3710"/>
                    <a:pt x="953" y="3698"/>
                    <a:pt x="1024" y="3698"/>
                  </a:cubicBezTo>
                  <a:lnTo>
                    <a:pt x="953" y="3341"/>
                  </a:lnTo>
                  <a:cubicBezTo>
                    <a:pt x="930" y="3344"/>
                    <a:pt x="910" y="3345"/>
                    <a:pt x="890" y="3345"/>
                  </a:cubicBezTo>
                  <a:cubicBezTo>
                    <a:pt x="816" y="3345"/>
                    <a:pt x="762" y="3324"/>
                    <a:pt x="714" y="3258"/>
                  </a:cubicBezTo>
                  <a:cubicBezTo>
                    <a:pt x="429" y="2877"/>
                    <a:pt x="548" y="1662"/>
                    <a:pt x="941" y="960"/>
                  </a:cubicBezTo>
                  <a:cubicBezTo>
                    <a:pt x="1213" y="461"/>
                    <a:pt x="1568" y="365"/>
                    <a:pt x="1790" y="365"/>
                  </a:cubicBezTo>
                  <a:cubicBezTo>
                    <a:pt x="1907" y="365"/>
                    <a:pt x="1988" y="392"/>
                    <a:pt x="2000" y="400"/>
                  </a:cubicBezTo>
                  <a:lnTo>
                    <a:pt x="2119" y="55"/>
                  </a:lnTo>
                  <a:cubicBezTo>
                    <a:pt x="2030" y="23"/>
                    <a:pt x="1914" y="1"/>
                    <a:pt x="1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8;p36"/>
            <p:cNvSpPr/>
            <p:nvPr/>
          </p:nvSpPr>
          <p:spPr>
            <a:xfrm>
              <a:off x="8512695" y="2987062"/>
              <a:ext cx="626658" cy="769420"/>
            </a:xfrm>
            <a:custGeom>
              <a:avLst/>
              <a:gdLst/>
              <a:ahLst/>
              <a:cxnLst/>
              <a:rect l="l" t="t" r="r" b="b"/>
              <a:pathLst>
                <a:path w="19551" h="24005" extrusionOk="0">
                  <a:moveTo>
                    <a:pt x="14278" y="1"/>
                  </a:moveTo>
                  <a:cubicBezTo>
                    <a:pt x="13511" y="1"/>
                    <a:pt x="13624" y="2664"/>
                    <a:pt x="13719" y="3909"/>
                  </a:cubicBezTo>
                  <a:lnTo>
                    <a:pt x="13719" y="3909"/>
                  </a:lnTo>
                  <a:cubicBezTo>
                    <a:pt x="13606" y="2961"/>
                    <a:pt x="13279" y="1239"/>
                    <a:pt x="12383" y="906"/>
                  </a:cubicBezTo>
                  <a:cubicBezTo>
                    <a:pt x="12326" y="885"/>
                    <a:pt x="12276" y="875"/>
                    <a:pt x="12231" y="875"/>
                  </a:cubicBezTo>
                  <a:cubicBezTo>
                    <a:pt x="11274" y="875"/>
                    <a:pt x="12740" y="5371"/>
                    <a:pt x="12740" y="5371"/>
                  </a:cubicBezTo>
                  <a:cubicBezTo>
                    <a:pt x="12918" y="13765"/>
                    <a:pt x="0" y="16194"/>
                    <a:pt x="0" y="16194"/>
                  </a:cubicBezTo>
                  <a:lnTo>
                    <a:pt x="3870" y="24004"/>
                  </a:lnTo>
                  <a:cubicBezTo>
                    <a:pt x="18229" y="22909"/>
                    <a:pt x="17681" y="6907"/>
                    <a:pt x="17681" y="6907"/>
                  </a:cubicBezTo>
                  <a:cubicBezTo>
                    <a:pt x="17681" y="6907"/>
                    <a:pt x="19550" y="4371"/>
                    <a:pt x="18824" y="2966"/>
                  </a:cubicBezTo>
                  <a:cubicBezTo>
                    <a:pt x="18699" y="2722"/>
                    <a:pt x="18566" y="2622"/>
                    <a:pt x="18431" y="2622"/>
                  </a:cubicBezTo>
                  <a:cubicBezTo>
                    <a:pt x="17780" y="2622"/>
                    <a:pt x="17086" y="4966"/>
                    <a:pt x="17086" y="4966"/>
                  </a:cubicBezTo>
                  <a:cubicBezTo>
                    <a:pt x="17086" y="4966"/>
                    <a:pt x="17728" y="906"/>
                    <a:pt x="16895" y="418"/>
                  </a:cubicBezTo>
                  <a:cubicBezTo>
                    <a:pt x="16854" y="394"/>
                    <a:pt x="16814" y="383"/>
                    <a:pt x="16774" y="383"/>
                  </a:cubicBezTo>
                  <a:cubicBezTo>
                    <a:pt x="15997" y="383"/>
                    <a:pt x="15383" y="4668"/>
                    <a:pt x="15383" y="4668"/>
                  </a:cubicBezTo>
                  <a:cubicBezTo>
                    <a:pt x="15383" y="4668"/>
                    <a:pt x="15823" y="823"/>
                    <a:pt x="14514" y="73"/>
                  </a:cubicBezTo>
                  <a:cubicBezTo>
                    <a:pt x="14427" y="24"/>
                    <a:pt x="14348" y="1"/>
                    <a:pt x="14278"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9;p36"/>
            <p:cNvSpPr/>
            <p:nvPr/>
          </p:nvSpPr>
          <p:spPr>
            <a:xfrm>
              <a:off x="8947370" y="3128802"/>
              <a:ext cx="64906" cy="81958"/>
            </a:xfrm>
            <a:custGeom>
              <a:avLst/>
              <a:gdLst/>
              <a:ahLst/>
              <a:cxnLst/>
              <a:rect l="l" t="t" r="r" b="b"/>
              <a:pathLst>
                <a:path w="2025" h="2557" extrusionOk="0">
                  <a:moveTo>
                    <a:pt x="354" y="0"/>
                  </a:moveTo>
                  <a:cubicBezTo>
                    <a:pt x="241" y="0"/>
                    <a:pt x="123" y="11"/>
                    <a:pt x="0" y="32"/>
                  </a:cubicBezTo>
                  <a:lnTo>
                    <a:pt x="60" y="389"/>
                  </a:lnTo>
                  <a:cubicBezTo>
                    <a:pt x="168" y="368"/>
                    <a:pt x="269" y="358"/>
                    <a:pt x="364" y="358"/>
                  </a:cubicBezTo>
                  <a:cubicBezTo>
                    <a:pt x="645" y="358"/>
                    <a:pt x="870" y="449"/>
                    <a:pt x="1048" y="627"/>
                  </a:cubicBezTo>
                  <a:cubicBezTo>
                    <a:pt x="1631" y="1199"/>
                    <a:pt x="1441" y="2485"/>
                    <a:pt x="1441" y="2497"/>
                  </a:cubicBezTo>
                  <a:lnTo>
                    <a:pt x="1798" y="2556"/>
                  </a:lnTo>
                  <a:cubicBezTo>
                    <a:pt x="1810" y="2497"/>
                    <a:pt x="2024" y="1092"/>
                    <a:pt x="1310" y="365"/>
                  </a:cubicBezTo>
                  <a:cubicBezTo>
                    <a:pt x="1061" y="126"/>
                    <a:pt x="740" y="0"/>
                    <a:pt x="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0;p36"/>
            <p:cNvSpPr/>
            <p:nvPr/>
          </p:nvSpPr>
          <p:spPr>
            <a:xfrm>
              <a:off x="7350216" y="3217878"/>
              <a:ext cx="704129" cy="664705"/>
            </a:xfrm>
            <a:custGeom>
              <a:avLst/>
              <a:gdLst/>
              <a:ahLst/>
              <a:cxnLst/>
              <a:rect l="l" t="t" r="r" b="b"/>
              <a:pathLst>
                <a:path w="21968" h="20738" extrusionOk="0">
                  <a:moveTo>
                    <a:pt x="4021" y="0"/>
                  </a:moveTo>
                  <a:cubicBezTo>
                    <a:pt x="3926" y="0"/>
                    <a:pt x="3828" y="46"/>
                    <a:pt x="3727" y="146"/>
                  </a:cubicBezTo>
                  <a:cubicBezTo>
                    <a:pt x="2656" y="1218"/>
                    <a:pt x="4108" y="4813"/>
                    <a:pt x="4108" y="4813"/>
                  </a:cubicBezTo>
                  <a:cubicBezTo>
                    <a:pt x="4108" y="4813"/>
                    <a:pt x="2476" y="1016"/>
                    <a:pt x="1690" y="1016"/>
                  </a:cubicBezTo>
                  <a:cubicBezTo>
                    <a:pt x="1630" y="1016"/>
                    <a:pt x="1574" y="1038"/>
                    <a:pt x="1525" y="1087"/>
                  </a:cubicBezTo>
                  <a:cubicBezTo>
                    <a:pt x="846" y="1777"/>
                    <a:pt x="2537" y="5540"/>
                    <a:pt x="2537" y="5540"/>
                  </a:cubicBezTo>
                  <a:cubicBezTo>
                    <a:pt x="2537" y="5540"/>
                    <a:pt x="1350" y="3612"/>
                    <a:pt x="693" y="3612"/>
                  </a:cubicBezTo>
                  <a:cubicBezTo>
                    <a:pt x="525" y="3612"/>
                    <a:pt x="392" y="3737"/>
                    <a:pt x="322" y="4051"/>
                  </a:cubicBezTo>
                  <a:cubicBezTo>
                    <a:pt x="1" y="5611"/>
                    <a:pt x="2465" y="7552"/>
                    <a:pt x="2465" y="7552"/>
                  </a:cubicBezTo>
                  <a:cubicBezTo>
                    <a:pt x="2465" y="7552"/>
                    <a:pt x="5580" y="20738"/>
                    <a:pt x="17088" y="20738"/>
                  </a:cubicBezTo>
                  <a:cubicBezTo>
                    <a:pt x="18087" y="20738"/>
                    <a:pt x="19149" y="20638"/>
                    <a:pt x="20277" y="20423"/>
                  </a:cubicBezTo>
                  <a:lnTo>
                    <a:pt x="21968" y="11874"/>
                  </a:lnTo>
                  <a:lnTo>
                    <a:pt x="21968" y="11874"/>
                  </a:lnTo>
                  <a:cubicBezTo>
                    <a:pt x="21967" y="11874"/>
                    <a:pt x="21408" y="11919"/>
                    <a:pt x="20503" y="11919"/>
                  </a:cubicBezTo>
                  <a:cubicBezTo>
                    <a:pt x="17023" y="11919"/>
                    <a:pt x="8431" y="11252"/>
                    <a:pt x="6835" y="4790"/>
                  </a:cubicBezTo>
                  <a:cubicBezTo>
                    <a:pt x="6835" y="4790"/>
                    <a:pt x="7051" y="306"/>
                    <a:pt x="6199" y="306"/>
                  </a:cubicBezTo>
                  <a:cubicBezTo>
                    <a:pt x="6135" y="306"/>
                    <a:pt x="6066" y="331"/>
                    <a:pt x="5989" y="384"/>
                  </a:cubicBezTo>
                  <a:cubicBezTo>
                    <a:pt x="5228" y="929"/>
                    <a:pt x="5349" y="2621"/>
                    <a:pt x="5488" y="3577"/>
                  </a:cubicBezTo>
                  <a:lnTo>
                    <a:pt x="5488" y="3577"/>
                  </a:lnTo>
                  <a:cubicBezTo>
                    <a:pt x="5256" y="2377"/>
                    <a:pt x="4711" y="0"/>
                    <a:pt x="4021" y="0"/>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1;p36"/>
            <p:cNvSpPr/>
            <p:nvPr/>
          </p:nvSpPr>
          <p:spPr>
            <a:xfrm>
              <a:off x="7480353" y="3339713"/>
              <a:ext cx="55002" cy="93529"/>
            </a:xfrm>
            <a:custGeom>
              <a:avLst/>
              <a:gdLst/>
              <a:ahLst/>
              <a:cxnLst/>
              <a:rect l="l" t="t" r="r" b="b"/>
              <a:pathLst>
                <a:path w="1716" h="2918" extrusionOk="0">
                  <a:moveTo>
                    <a:pt x="1668" y="0"/>
                  </a:moveTo>
                  <a:cubicBezTo>
                    <a:pt x="1120" y="60"/>
                    <a:pt x="715" y="298"/>
                    <a:pt x="489" y="679"/>
                  </a:cubicBezTo>
                  <a:cubicBezTo>
                    <a:pt x="1" y="1548"/>
                    <a:pt x="560" y="2858"/>
                    <a:pt x="596" y="2917"/>
                  </a:cubicBezTo>
                  <a:lnTo>
                    <a:pt x="917" y="2763"/>
                  </a:lnTo>
                  <a:cubicBezTo>
                    <a:pt x="917" y="2751"/>
                    <a:pt x="405" y="1560"/>
                    <a:pt x="798" y="858"/>
                  </a:cubicBezTo>
                  <a:cubicBezTo>
                    <a:pt x="965" y="572"/>
                    <a:pt x="1263" y="417"/>
                    <a:pt x="1715" y="370"/>
                  </a:cubicBezTo>
                  <a:lnTo>
                    <a:pt x="1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2;p36"/>
            <p:cNvSpPr/>
            <p:nvPr/>
          </p:nvSpPr>
          <p:spPr>
            <a:xfrm>
              <a:off x="7966955" y="2765445"/>
              <a:ext cx="562906" cy="249304"/>
            </a:xfrm>
            <a:custGeom>
              <a:avLst/>
              <a:gdLst/>
              <a:ahLst/>
              <a:cxnLst/>
              <a:rect l="l" t="t" r="r" b="b"/>
              <a:pathLst>
                <a:path w="17562" h="7778" extrusionOk="0">
                  <a:moveTo>
                    <a:pt x="9249" y="1"/>
                  </a:moveTo>
                  <a:cubicBezTo>
                    <a:pt x="6148" y="1"/>
                    <a:pt x="3179" y="1033"/>
                    <a:pt x="3179" y="1033"/>
                  </a:cubicBezTo>
                  <a:cubicBezTo>
                    <a:pt x="3024" y="1033"/>
                    <a:pt x="0" y="5308"/>
                    <a:pt x="584" y="6141"/>
                  </a:cubicBezTo>
                  <a:cubicBezTo>
                    <a:pt x="932" y="6649"/>
                    <a:pt x="3211" y="6945"/>
                    <a:pt x="5034" y="6945"/>
                  </a:cubicBezTo>
                  <a:cubicBezTo>
                    <a:pt x="6203" y="6945"/>
                    <a:pt x="7183" y="6823"/>
                    <a:pt x="7346" y="6558"/>
                  </a:cubicBezTo>
                  <a:cubicBezTo>
                    <a:pt x="7572" y="6183"/>
                    <a:pt x="7921" y="5126"/>
                    <a:pt x="8193" y="4236"/>
                  </a:cubicBezTo>
                  <a:lnTo>
                    <a:pt x="8193" y="4236"/>
                  </a:lnTo>
                  <a:cubicBezTo>
                    <a:pt x="7977" y="5260"/>
                    <a:pt x="7915" y="6533"/>
                    <a:pt x="8811" y="6867"/>
                  </a:cubicBezTo>
                  <a:cubicBezTo>
                    <a:pt x="10205" y="7389"/>
                    <a:pt x="13978" y="7777"/>
                    <a:pt x="15315" y="7777"/>
                  </a:cubicBezTo>
                  <a:cubicBezTo>
                    <a:pt x="15474" y="7777"/>
                    <a:pt x="15599" y="7772"/>
                    <a:pt x="15681" y="7760"/>
                  </a:cubicBezTo>
                  <a:cubicBezTo>
                    <a:pt x="16478" y="7653"/>
                    <a:pt x="17562" y="3641"/>
                    <a:pt x="13811" y="1141"/>
                  </a:cubicBezTo>
                  <a:cubicBezTo>
                    <a:pt x="12524" y="283"/>
                    <a:pt x="10869" y="1"/>
                    <a:pt x="9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3;p36"/>
            <p:cNvSpPr/>
            <p:nvPr/>
          </p:nvSpPr>
          <p:spPr>
            <a:xfrm>
              <a:off x="8467275" y="3445457"/>
              <a:ext cx="381777" cy="391714"/>
            </a:xfrm>
            <a:custGeom>
              <a:avLst/>
              <a:gdLst/>
              <a:ahLst/>
              <a:cxnLst/>
              <a:rect l="l" t="t" r="r" b="b"/>
              <a:pathLst>
                <a:path w="11911" h="12221" extrusionOk="0">
                  <a:moveTo>
                    <a:pt x="6600" y="0"/>
                  </a:moveTo>
                  <a:cubicBezTo>
                    <a:pt x="4811" y="0"/>
                    <a:pt x="95" y="2452"/>
                    <a:pt x="95" y="2452"/>
                  </a:cubicBezTo>
                  <a:cubicBezTo>
                    <a:pt x="0" y="4869"/>
                    <a:pt x="5013" y="11953"/>
                    <a:pt x="6132" y="12203"/>
                  </a:cubicBezTo>
                  <a:cubicBezTo>
                    <a:pt x="6188" y="12215"/>
                    <a:pt x="6252" y="12221"/>
                    <a:pt x="6324" y="12221"/>
                  </a:cubicBezTo>
                  <a:cubicBezTo>
                    <a:pt x="7711" y="12221"/>
                    <a:pt x="11911" y="10112"/>
                    <a:pt x="11764" y="8584"/>
                  </a:cubicBezTo>
                  <a:cubicBezTo>
                    <a:pt x="11609" y="6977"/>
                    <a:pt x="8311" y="642"/>
                    <a:pt x="7025" y="71"/>
                  </a:cubicBezTo>
                  <a:cubicBezTo>
                    <a:pt x="6914" y="22"/>
                    <a:pt x="6770" y="0"/>
                    <a:pt x="6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4;p36"/>
            <p:cNvSpPr/>
            <p:nvPr/>
          </p:nvSpPr>
          <p:spPr>
            <a:xfrm>
              <a:off x="7745594" y="3524437"/>
              <a:ext cx="390816" cy="402419"/>
            </a:xfrm>
            <a:custGeom>
              <a:avLst/>
              <a:gdLst/>
              <a:ahLst/>
              <a:cxnLst/>
              <a:rect l="l" t="t" r="r" b="b"/>
              <a:pathLst>
                <a:path w="12193" h="12555" extrusionOk="0">
                  <a:moveTo>
                    <a:pt x="6767" y="1"/>
                  </a:moveTo>
                  <a:cubicBezTo>
                    <a:pt x="5699" y="1"/>
                    <a:pt x="4792" y="43"/>
                    <a:pt x="4418" y="167"/>
                  </a:cubicBezTo>
                  <a:cubicBezTo>
                    <a:pt x="3227" y="572"/>
                    <a:pt x="0" y="10287"/>
                    <a:pt x="1048" y="11263"/>
                  </a:cubicBezTo>
                  <a:cubicBezTo>
                    <a:pt x="1787" y="11951"/>
                    <a:pt x="5021" y="12554"/>
                    <a:pt x="7165" y="12554"/>
                  </a:cubicBezTo>
                  <a:cubicBezTo>
                    <a:pt x="8027" y="12554"/>
                    <a:pt x="8713" y="12457"/>
                    <a:pt x="8990" y="12228"/>
                  </a:cubicBezTo>
                  <a:cubicBezTo>
                    <a:pt x="9954" y="11418"/>
                    <a:pt x="10597" y="3143"/>
                    <a:pt x="12192" y="202"/>
                  </a:cubicBezTo>
                  <a:cubicBezTo>
                    <a:pt x="12192" y="202"/>
                    <a:pt x="9097" y="1"/>
                    <a:pt x="6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5;p36"/>
            <p:cNvSpPr/>
            <p:nvPr/>
          </p:nvSpPr>
          <p:spPr>
            <a:xfrm>
              <a:off x="8383295" y="3496999"/>
              <a:ext cx="440049" cy="642268"/>
            </a:xfrm>
            <a:custGeom>
              <a:avLst/>
              <a:gdLst/>
              <a:ahLst/>
              <a:cxnLst/>
              <a:rect l="l" t="t" r="r" b="b"/>
              <a:pathLst>
                <a:path w="13729" h="20038" extrusionOk="0">
                  <a:moveTo>
                    <a:pt x="1805" y="1"/>
                  </a:moveTo>
                  <a:cubicBezTo>
                    <a:pt x="1245" y="1"/>
                    <a:pt x="715" y="49"/>
                    <a:pt x="513" y="213"/>
                  </a:cubicBezTo>
                  <a:cubicBezTo>
                    <a:pt x="1" y="606"/>
                    <a:pt x="1727" y="5071"/>
                    <a:pt x="3323" y="10631"/>
                  </a:cubicBezTo>
                  <a:cubicBezTo>
                    <a:pt x="4793" y="15744"/>
                    <a:pt x="11379" y="20037"/>
                    <a:pt x="12870" y="20037"/>
                  </a:cubicBezTo>
                  <a:cubicBezTo>
                    <a:pt x="12997" y="20037"/>
                    <a:pt x="13087" y="20006"/>
                    <a:pt x="13133" y="19942"/>
                  </a:cubicBezTo>
                  <a:cubicBezTo>
                    <a:pt x="13729" y="19120"/>
                    <a:pt x="12633" y="15286"/>
                    <a:pt x="12633" y="15286"/>
                  </a:cubicBezTo>
                  <a:cubicBezTo>
                    <a:pt x="12536" y="15294"/>
                    <a:pt x="12439" y="15298"/>
                    <a:pt x="12343" y="15298"/>
                  </a:cubicBezTo>
                  <a:cubicBezTo>
                    <a:pt x="6180" y="15298"/>
                    <a:pt x="3513" y="106"/>
                    <a:pt x="3513" y="106"/>
                  </a:cubicBezTo>
                  <a:cubicBezTo>
                    <a:pt x="3513" y="106"/>
                    <a:pt x="2627"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6;p36"/>
            <p:cNvSpPr/>
            <p:nvPr/>
          </p:nvSpPr>
          <p:spPr>
            <a:xfrm>
              <a:off x="7848646" y="3520174"/>
              <a:ext cx="259914" cy="667942"/>
            </a:xfrm>
            <a:custGeom>
              <a:avLst/>
              <a:gdLst/>
              <a:ahLst/>
              <a:cxnLst/>
              <a:rect l="l" t="t" r="r" b="b"/>
              <a:pathLst>
                <a:path w="8109" h="20839" extrusionOk="0">
                  <a:moveTo>
                    <a:pt x="7040" y="0"/>
                  </a:moveTo>
                  <a:cubicBezTo>
                    <a:pt x="6428" y="0"/>
                    <a:pt x="5615" y="195"/>
                    <a:pt x="4775" y="955"/>
                  </a:cubicBezTo>
                  <a:cubicBezTo>
                    <a:pt x="3096" y="2502"/>
                    <a:pt x="0" y="13385"/>
                    <a:pt x="0" y="15540"/>
                  </a:cubicBezTo>
                  <a:cubicBezTo>
                    <a:pt x="0" y="18207"/>
                    <a:pt x="1293" y="20838"/>
                    <a:pt x="1789" y="20838"/>
                  </a:cubicBezTo>
                  <a:cubicBezTo>
                    <a:pt x="1864" y="20838"/>
                    <a:pt x="1921" y="20778"/>
                    <a:pt x="1953" y="20647"/>
                  </a:cubicBezTo>
                  <a:cubicBezTo>
                    <a:pt x="2465" y="18481"/>
                    <a:pt x="2798" y="14563"/>
                    <a:pt x="4072" y="9551"/>
                  </a:cubicBezTo>
                  <a:cubicBezTo>
                    <a:pt x="5287" y="4812"/>
                    <a:pt x="8108" y="216"/>
                    <a:pt x="8108" y="216"/>
                  </a:cubicBezTo>
                  <a:cubicBezTo>
                    <a:pt x="8108" y="216"/>
                    <a:pt x="7685"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7;p36"/>
            <p:cNvSpPr/>
            <p:nvPr/>
          </p:nvSpPr>
          <p:spPr>
            <a:xfrm>
              <a:off x="7978782" y="4157555"/>
              <a:ext cx="735413" cy="60323"/>
            </a:xfrm>
            <a:custGeom>
              <a:avLst/>
              <a:gdLst/>
              <a:ahLst/>
              <a:cxnLst/>
              <a:rect l="l" t="t" r="r" b="b"/>
              <a:pathLst>
                <a:path w="22944" h="1882" extrusionOk="0">
                  <a:moveTo>
                    <a:pt x="22944" y="0"/>
                  </a:moveTo>
                  <a:cubicBezTo>
                    <a:pt x="22860" y="0"/>
                    <a:pt x="16478" y="24"/>
                    <a:pt x="10525" y="870"/>
                  </a:cubicBezTo>
                  <a:cubicBezTo>
                    <a:pt x="6740" y="1410"/>
                    <a:pt x="3515" y="1508"/>
                    <a:pt x="1673" y="1508"/>
                  </a:cubicBezTo>
                  <a:cubicBezTo>
                    <a:pt x="636" y="1508"/>
                    <a:pt x="37" y="1477"/>
                    <a:pt x="24" y="1477"/>
                  </a:cubicBezTo>
                  <a:lnTo>
                    <a:pt x="0" y="1846"/>
                  </a:lnTo>
                  <a:cubicBezTo>
                    <a:pt x="24" y="1846"/>
                    <a:pt x="619" y="1882"/>
                    <a:pt x="1643" y="1882"/>
                  </a:cubicBezTo>
                  <a:cubicBezTo>
                    <a:pt x="3489" y="1882"/>
                    <a:pt x="6739" y="1775"/>
                    <a:pt x="10585" y="1239"/>
                  </a:cubicBezTo>
                  <a:cubicBezTo>
                    <a:pt x="16514" y="393"/>
                    <a:pt x="22884" y="381"/>
                    <a:pt x="22944" y="381"/>
                  </a:cubicBezTo>
                  <a:lnTo>
                    <a:pt x="22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8;p36"/>
            <p:cNvSpPr/>
            <p:nvPr/>
          </p:nvSpPr>
          <p:spPr>
            <a:xfrm>
              <a:off x="8087155" y="3593897"/>
              <a:ext cx="294274" cy="104972"/>
            </a:xfrm>
            <a:custGeom>
              <a:avLst/>
              <a:gdLst/>
              <a:ahLst/>
              <a:cxnLst/>
              <a:rect l="l" t="t" r="r" b="b"/>
              <a:pathLst>
                <a:path w="9181" h="3275" extrusionOk="0">
                  <a:moveTo>
                    <a:pt x="1" y="0"/>
                  </a:moveTo>
                  <a:cubicBezTo>
                    <a:pt x="1" y="702"/>
                    <a:pt x="370" y="1453"/>
                    <a:pt x="1036" y="2072"/>
                  </a:cubicBezTo>
                  <a:cubicBezTo>
                    <a:pt x="1870" y="2846"/>
                    <a:pt x="3060" y="3274"/>
                    <a:pt x="4346" y="3274"/>
                  </a:cubicBezTo>
                  <a:cubicBezTo>
                    <a:pt x="4525" y="3274"/>
                    <a:pt x="4692" y="3262"/>
                    <a:pt x="4870" y="3262"/>
                  </a:cubicBezTo>
                  <a:cubicBezTo>
                    <a:pt x="7752" y="3000"/>
                    <a:pt x="9121" y="560"/>
                    <a:pt x="9180" y="464"/>
                  </a:cubicBezTo>
                  <a:lnTo>
                    <a:pt x="8859" y="286"/>
                  </a:lnTo>
                  <a:cubicBezTo>
                    <a:pt x="8835" y="310"/>
                    <a:pt x="7513" y="2643"/>
                    <a:pt x="4835" y="2881"/>
                  </a:cubicBezTo>
                  <a:cubicBezTo>
                    <a:pt x="4674" y="2895"/>
                    <a:pt x="4514" y="2902"/>
                    <a:pt x="4355" y="2902"/>
                  </a:cubicBezTo>
                  <a:cubicBezTo>
                    <a:pt x="3166" y="2902"/>
                    <a:pt x="2065" y="2512"/>
                    <a:pt x="1298" y="1798"/>
                  </a:cubicBezTo>
                  <a:cubicBezTo>
                    <a:pt x="715" y="1262"/>
                    <a:pt x="370" y="595"/>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9;p36"/>
            <p:cNvSpPr/>
            <p:nvPr/>
          </p:nvSpPr>
          <p:spPr>
            <a:xfrm>
              <a:off x="8028401" y="3741182"/>
              <a:ext cx="379726" cy="36668"/>
            </a:xfrm>
            <a:custGeom>
              <a:avLst/>
              <a:gdLst/>
              <a:ahLst/>
              <a:cxnLst/>
              <a:rect l="l" t="t" r="r" b="b"/>
              <a:pathLst>
                <a:path w="11847" h="1144" extrusionOk="0">
                  <a:moveTo>
                    <a:pt x="11823" y="1"/>
                  </a:moveTo>
                  <a:cubicBezTo>
                    <a:pt x="11763" y="1"/>
                    <a:pt x="6525" y="489"/>
                    <a:pt x="4334" y="727"/>
                  </a:cubicBezTo>
                  <a:cubicBezTo>
                    <a:pt x="4028" y="761"/>
                    <a:pt x="3723" y="776"/>
                    <a:pt x="3427" y="776"/>
                  </a:cubicBezTo>
                  <a:cubicBezTo>
                    <a:pt x="1647" y="776"/>
                    <a:pt x="139" y="251"/>
                    <a:pt x="119" y="251"/>
                  </a:cubicBezTo>
                  <a:lnTo>
                    <a:pt x="0" y="596"/>
                  </a:lnTo>
                  <a:cubicBezTo>
                    <a:pt x="83" y="632"/>
                    <a:pt x="1584" y="1144"/>
                    <a:pt x="3405" y="1144"/>
                  </a:cubicBezTo>
                  <a:cubicBezTo>
                    <a:pt x="3727" y="1144"/>
                    <a:pt x="4036" y="1132"/>
                    <a:pt x="4382" y="1108"/>
                  </a:cubicBezTo>
                  <a:cubicBezTo>
                    <a:pt x="6548" y="870"/>
                    <a:pt x="11787" y="370"/>
                    <a:pt x="11847" y="370"/>
                  </a:cubicBezTo>
                  <a:lnTo>
                    <a:pt x="11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0;p36"/>
            <p:cNvSpPr/>
            <p:nvPr/>
          </p:nvSpPr>
          <p:spPr>
            <a:xfrm>
              <a:off x="8000130" y="3831252"/>
              <a:ext cx="459152" cy="47726"/>
            </a:xfrm>
            <a:custGeom>
              <a:avLst/>
              <a:gdLst/>
              <a:ahLst/>
              <a:cxnLst/>
              <a:rect l="l" t="t" r="r" b="b"/>
              <a:pathLst>
                <a:path w="14325" h="1489" extrusionOk="0">
                  <a:moveTo>
                    <a:pt x="14277" y="1"/>
                  </a:moveTo>
                  <a:cubicBezTo>
                    <a:pt x="14217" y="24"/>
                    <a:pt x="9335" y="632"/>
                    <a:pt x="5823" y="870"/>
                  </a:cubicBezTo>
                  <a:cubicBezTo>
                    <a:pt x="2335" y="1108"/>
                    <a:pt x="37" y="1120"/>
                    <a:pt x="1" y="1120"/>
                  </a:cubicBezTo>
                  <a:lnTo>
                    <a:pt x="1" y="1489"/>
                  </a:lnTo>
                  <a:cubicBezTo>
                    <a:pt x="25" y="1489"/>
                    <a:pt x="2335" y="1477"/>
                    <a:pt x="5859" y="1239"/>
                  </a:cubicBezTo>
                  <a:cubicBezTo>
                    <a:pt x="9371" y="989"/>
                    <a:pt x="14277" y="382"/>
                    <a:pt x="14324" y="382"/>
                  </a:cubicBezTo>
                  <a:lnTo>
                    <a:pt x="14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1;p36"/>
            <p:cNvSpPr/>
            <p:nvPr/>
          </p:nvSpPr>
          <p:spPr>
            <a:xfrm>
              <a:off x="7966955" y="3937349"/>
              <a:ext cx="559092" cy="39713"/>
            </a:xfrm>
            <a:custGeom>
              <a:avLst/>
              <a:gdLst/>
              <a:ahLst/>
              <a:cxnLst/>
              <a:rect l="l" t="t" r="r" b="b"/>
              <a:pathLst>
                <a:path w="17443" h="1239" extrusionOk="0">
                  <a:moveTo>
                    <a:pt x="17395" y="1"/>
                  </a:moveTo>
                  <a:cubicBezTo>
                    <a:pt x="17371" y="13"/>
                    <a:pt x="13942" y="489"/>
                    <a:pt x="11418" y="489"/>
                  </a:cubicBezTo>
                  <a:cubicBezTo>
                    <a:pt x="8858" y="489"/>
                    <a:pt x="95" y="858"/>
                    <a:pt x="0" y="858"/>
                  </a:cubicBezTo>
                  <a:lnTo>
                    <a:pt x="12" y="1239"/>
                  </a:lnTo>
                  <a:cubicBezTo>
                    <a:pt x="107" y="1239"/>
                    <a:pt x="8870" y="858"/>
                    <a:pt x="11418" y="846"/>
                  </a:cubicBezTo>
                  <a:cubicBezTo>
                    <a:pt x="13954" y="846"/>
                    <a:pt x="17407" y="358"/>
                    <a:pt x="17443" y="358"/>
                  </a:cubicBezTo>
                  <a:lnTo>
                    <a:pt x="173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2;p36"/>
            <p:cNvSpPr/>
            <p:nvPr/>
          </p:nvSpPr>
          <p:spPr>
            <a:xfrm>
              <a:off x="7946729" y="4059248"/>
              <a:ext cx="651820" cy="37277"/>
            </a:xfrm>
            <a:custGeom>
              <a:avLst/>
              <a:gdLst/>
              <a:ahLst/>
              <a:cxnLst/>
              <a:rect l="l" t="t" r="r" b="b"/>
              <a:pathLst>
                <a:path w="20336" h="1163" extrusionOk="0">
                  <a:moveTo>
                    <a:pt x="18446" y="0"/>
                  </a:moveTo>
                  <a:cubicBezTo>
                    <a:pt x="15306" y="0"/>
                    <a:pt x="9146" y="495"/>
                    <a:pt x="7977" y="603"/>
                  </a:cubicBezTo>
                  <a:cubicBezTo>
                    <a:pt x="6281" y="762"/>
                    <a:pt x="4801" y="814"/>
                    <a:pt x="3593" y="814"/>
                  </a:cubicBezTo>
                  <a:cubicBezTo>
                    <a:pt x="1369" y="814"/>
                    <a:pt x="71" y="639"/>
                    <a:pt x="48" y="639"/>
                  </a:cubicBezTo>
                  <a:lnTo>
                    <a:pt x="0" y="984"/>
                  </a:lnTo>
                  <a:cubicBezTo>
                    <a:pt x="24" y="984"/>
                    <a:pt x="1345" y="1163"/>
                    <a:pt x="3596" y="1163"/>
                  </a:cubicBezTo>
                  <a:cubicBezTo>
                    <a:pt x="4810" y="1163"/>
                    <a:pt x="6298" y="1103"/>
                    <a:pt x="8025" y="960"/>
                  </a:cubicBezTo>
                  <a:cubicBezTo>
                    <a:pt x="11882" y="601"/>
                    <a:pt x="16469" y="351"/>
                    <a:pt x="18700" y="351"/>
                  </a:cubicBezTo>
                  <a:cubicBezTo>
                    <a:pt x="19431" y="351"/>
                    <a:pt x="19909" y="377"/>
                    <a:pt x="20026" y="436"/>
                  </a:cubicBezTo>
                  <a:cubicBezTo>
                    <a:pt x="19979" y="412"/>
                    <a:pt x="19931" y="353"/>
                    <a:pt x="19967" y="258"/>
                  </a:cubicBezTo>
                  <a:lnTo>
                    <a:pt x="19967" y="258"/>
                  </a:lnTo>
                  <a:lnTo>
                    <a:pt x="20300" y="377"/>
                  </a:lnTo>
                  <a:lnTo>
                    <a:pt x="20336" y="258"/>
                  </a:lnTo>
                  <a:lnTo>
                    <a:pt x="20276" y="186"/>
                  </a:lnTo>
                  <a:cubicBezTo>
                    <a:pt x="20166" y="52"/>
                    <a:pt x="19465" y="0"/>
                    <a:pt x="18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3;p36"/>
            <p:cNvSpPr/>
            <p:nvPr/>
          </p:nvSpPr>
          <p:spPr>
            <a:xfrm>
              <a:off x="8579077" y="3524052"/>
              <a:ext cx="124812" cy="267158"/>
            </a:xfrm>
            <a:custGeom>
              <a:avLst/>
              <a:gdLst/>
              <a:ahLst/>
              <a:cxnLst/>
              <a:rect l="l" t="t" r="r" b="b"/>
              <a:pathLst>
                <a:path w="3894" h="8335" extrusionOk="0">
                  <a:moveTo>
                    <a:pt x="322" y="0"/>
                  </a:moveTo>
                  <a:lnTo>
                    <a:pt x="1" y="179"/>
                  </a:lnTo>
                  <a:cubicBezTo>
                    <a:pt x="25" y="226"/>
                    <a:pt x="2942" y="5453"/>
                    <a:pt x="3537" y="8335"/>
                  </a:cubicBezTo>
                  <a:lnTo>
                    <a:pt x="3894" y="8263"/>
                  </a:lnTo>
                  <a:cubicBezTo>
                    <a:pt x="3287" y="5334"/>
                    <a:pt x="441" y="226"/>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4;p36"/>
            <p:cNvSpPr/>
            <p:nvPr/>
          </p:nvSpPr>
          <p:spPr>
            <a:xfrm>
              <a:off x="8645876" y="3473664"/>
              <a:ext cx="148852" cy="278985"/>
            </a:xfrm>
            <a:custGeom>
              <a:avLst/>
              <a:gdLst/>
              <a:ahLst/>
              <a:cxnLst/>
              <a:rect l="l" t="t" r="r" b="b"/>
              <a:pathLst>
                <a:path w="4644" h="8704" extrusionOk="0">
                  <a:moveTo>
                    <a:pt x="334" y="1"/>
                  </a:moveTo>
                  <a:lnTo>
                    <a:pt x="0" y="143"/>
                  </a:lnTo>
                  <a:cubicBezTo>
                    <a:pt x="12" y="167"/>
                    <a:pt x="1012" y="2513"/>
                    <a:pt x="2227" y="4227"/>
                  </a:cubicBezTo>
                  <a:cubicBezTo>
                    <a:pt x="3417" y="5894"/>
                    <a:pt x="4263" y="8680"/>
                    <a:pt x="4287" y="8704"/>
                  </a:cubicBezTo>
                  <a:lnTo>
                    <a:pt x="4644" y="8585"/>
                  </a:lnTo>
                  <a:cubicBezTo>
                    <a:pt x="4596" y="8478"/>
                    <a:pt x="3763" y="5727"/>
                    <a:pt x="2524" y="4001"/>
                  </a:cubicBezTo>
                  <a:cubicBezTo>
                    <a:pt x="1322" y="2334"/>
                    <a:pt x="358" y="2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5;p36"/>
            <p:cNvSpPr/>
            <p:nvPr/>
          </p:nvSpPr>
          <p:spPr>
            <a:xfrm>
              <a:off x="7816208" y="3540464"/>
              <a:ext cx="140839" cy="329756"/>
            </a:xfrm>
            <a:custGeom>
              <a:avLst/>
              <a:gdLst/>
              <a:ahLst/>
              <a:cxnLst/>
              <a:rect l="l" t="t" r="r" b="b"/>
              <a:pathLst>
                <a:path w="4394" h="10288" extrusionOk="0">
                  <a:moveTo>
                    <a:pt x="4060" y="0"/>
                  </a:moveTo>
                  <a:cubicBezTo>
                    <a:pt x="4048" y="12"/>
                    <a:pt x="2715" y="2703"/>
                    <a:pt x="1738" y="4525"/>
                  </a:cubicBezTo>
                  <a:cubicBezTo>
                    <a:pt x="762" y="6358"/>
                    <a:pt x="36" y="10061"/>
                    <a:pt x="0" y="10204"/>
                  </a:cubicBezTo>
                  <a:lnTo>
                    <a:pt x="357" y="10287"/>
                  </a:lnTo>
                  <a:cubicBezTo>
                    <a:pt x="369" y="10239"/>
                    <a:pt x="1096" y="6489"/>
                    <a:pt x="2060" y="4703"/>
                  </a:cubicBezTo>
                  <a:cubicBezTo>
                    <a:pt x="3036" y="2893"/>
                    <a:pt x="4370" y="191"/>
                    <a:pt x="4394" y="167"/>
                  </a:cubicBez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6;p36"/>
            <p:cNvSpPr/>
            <p:nvPr/>
          </p:nvSpPr>
          <p:spPr>
            <a:xfrm>
              <a:off x="7963140" y="4530400"/>
              <a:ext cx="296165" cy="25225"/>
            </a:xfrm>
            <a:custGeom>
              <a:avLst/>
              <a:gdLst/>
              <a:ahLst/>
              <a:cxnLst/>
              <a:rect l="l" t="t" r="r" b="b"/>
              <a:pathLst>
                <a:path w="9240" h="787" extrusionOk="0">
                  <a:moveTo>
                    <a:pt x="9192" y="1"/>
                  </a:moveTo>
                  <a:cubicBezTo>
                    <a:pt x="6250" y="347"/>
                    <a:pt x="3642" y="419"/>
                    <a:pt x="1965" y="419"/>
                  </a:cubicBezTo>
                  <a:cubicBezTo>
                    <a:pt x="757" y="419"/>
                    <a:pt x="32" y="382"/>
                    <a:pt x="12" y="382"/>
                  </a:cubicBezTo>
                  <a:lnTo>
                    <a:pt x="0" y="751"/>
                  </a:lnTo>
                  <a:cubicBezTo>
                    <a:pt x="12" y="751"/>
                    <a:pt x="714" y="787"/>
                    <a:pt x="1905" y="787"/>
                  </a:cubicBezTo>
                  <a:cubicBezTo>
                    <a:pt x="3596" y="787"/>
                    <a:pt x="6251" y="727"/>
                    <a:pt x="9239" y="370"/>
                  </a:cubicBezTo>
                  <a:lnTo>
                    <a:pt x="9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7;p36"/>
            <p:cNvSpPr/>
            <p:nvPr/>
          </p:nvSpPr>
          <p:spPr>
            <a:xfrm>
              <a:off x="8472211" y="4406770"/>
              <a:ext cx="284722" cy="116030"/>
            </a:xfrm>
            <a:custGeom>
              <a:avLst/>
              <a:gdLst/>
              <a:ahLst/>
              <a:cxnLst/>
              <a:rect l="l" t="t" r="r" b="b"/>
              <a:pathLst>
                <a:path w="8883" h="3620" extrusionOk="0">
                  <a:moveTo>
                    <a:pt x="8645" y="0"/>
                  </a:moveTo>
                  <a:cubicBezTo>
                    <a:pt x="8645" y="0"/>
                    <a:pt x="7752" y="727"/>
                    <a:pt x="4418" y="1798"/>
                  </a:cubicBezTo>
                  <a:cubicBezTo>
                    <a:pt x="1025" y="2882"/>
                    <a:pt x="13" y="3274"/>
                    <a:pt x="1" y="3274"/>
                  </a:cubicBezTo>
                  <a:lnTo>
                    <a:pt x="132" y="3620"/>
                  </a:lnTo>
                  <a:cubicBezTo>
                    <a:pt x="132" y="3620"/>
                    <a:pt x="1144" y="3251"/>
                    <a:pt x="4525" y="2155"/>
                  </a:cubicBezTo>
                  <a:cubicBezTo>
                    <a:pt x="7954" y="1060"/>
                    <a:pt x="8847" y="310"/>
                    <a:pt x="8883" y="286"/>
                  </a:cubicBezTo>
                  <a:lnTo>
                    <a:pt x="8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8;p36"/>
            <p:cNvSpPr/>
            <p:nvPr/>
          </p:nvSpPr>
          <p:spPr>
            <a:xfrm>
              <a:off x="7798642" y="3049278"/>
              <a:ext cx="160679" cy="459505"/>
            </a:xfrm>
            <a:custGeom>
              <a:avLst/>
              <a:gdLst/>
              <a:ahLst/>
              <a:cxnLst/>
              <a:rect l="l" t="t" r="r" b="b"/>
              <a:pathLst>
                <a:path w="5013" h="14336" extrusionOk="0">
                  <a:moveTo>
                    <a:pt x="4942" y="1"/>
                  </a:moveTo>
                  <a:lnTo>
                    <a:pt x="4561" y="13"/>
                  </a:lnTo>
                  <a:cubicBezTo>
                    <a:pt x="4561" y="48"/>
                    <a:pt x="4644" y="3489"/>
                    <a:pt x="2917" y="4442"/>
                  </a:cubicBezTo>
                  <a:cubicBezTo>
                    <a:pt x="1584" y="5156"/>
                    <a:pt x="2084" y="6930"/>
                    <a:pt x="2536" y="8645"/>
                  </a:cubicBezTo>
                  <a:cubicBezTo>
                    <a:pt x="2775" y="9538"/>
                    <a:pt x="3037" y="10443"/>
                    <a:pt x="3001" y="11133"/>
                  </a:cubicBezTo>
                  <a:cubicBezTo>
                    <a:pt x="2917" y="13002"/>
                    <a:pt x="24" y="13991"/>
                    <a:pt x="0" y="14003"/>
                  </a:cubicBezTo>
                  <a:lnTo>
                    <a:pt x="120" y="14336"/>
                  </a:lnTo>
                  <a:cubicBezTo>
                    <a:pt x="239" y="14300"/>
                    <a:pt x="3275" y="13264"/>
                    <a:pt x="3358" y="11121"/>
                  </a:cubicBezTo>
                  <a:cubicBezTo>
                    <a:pt x="3406" y="10383"/>
                    <a:pt x="3156" y="9442"/>
                    <a:pt x="2894" y="8538"/>
                  </a:cubicBezTo>
                  <a:cubicBezTo>
                    <a:pt x="2477" y="6954"/>
                    <a:pt x="2036" y="5335"/>
                    <a:pt x="3096" y="4763"/>
                  </a:cubicBezTo>
                  <a:cubicBezTo>
                    <a:pt x="5013" y="3704"/>
                    <a:pt x="4942" y="144"/>
                    <a:pt x="4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9;p36"/>
            <p:cNvSpPr/>
            <p:nvPr/>
          </p:nvSpPr>
          <p:spPr>
            <a:xfrm>
              <a:off x="7997469" y="3408019"/>
              <a:ext cx="51156" cy="94298"/>
            </a:xfrm>
            <a:custGeom>
              <a:avLst/>
              <a:gdLst/>
              <a:ahLst/>
              <a:cxnLst/>
              <a:rect l="l" t="t" r="r" b="b"/>
              <a:pathLst>
                <a:path w="1596" h="2942" extrusionOk="0">
                  <a:moveTo>
                    <a:pt x="1203" y="1"/>
                  </a:moveTo>
                  <a:lnTo>
                    <a:pt x="846" y="72"/>
                  </a:lnTo>
                  <a:cubicBezTo>
                    <a:pt x="1191" y="1763"/>
                    <a:pt x="48" y="2608"/>
                    <a:pt x="1" y="2644"/>
                  </a:cubicBezTo>
                  <a:lnTo>
                    <a:pt x="203" y="2942"/>
                  </a:lnTo>
                  <a:cubicBezTo>
                    <a:pt x="263" y="2894"/>
                    <a:pt x="1596" y="1929"/>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p36"/>
            <p:cNvSpPr/>
            <p:nvPr/>
          </p:nvSpPr>
          <p:spPr>
            <a:xfrm>
              <a:off x="8089078" y="2735571"/>
              <a:ext cx="98465" cy="191994"/>
            </a:xfrm>
            <a:custGeom>
              <a:avLst/>
              <a:gdLst/>
              <a:ahLst/>
              <a:cxnLst/>
              <a:rect l="l" t="t" r="r" b="b"/>
              <a:pathLst>
                <a:path w="3072" h="5990" extrusionOk="0">
                  <a:moveTo>
                    <a:pt x="2834" y="1"/>
                  </a:moveTo>
                  <a:cubicBezTo>
                    <a:pt x="2798" y="13"/>
                    <a:pt x="0" y="2418"/>
                    <a:pt x="1024" y="5990"/>
                  </a:cubicBezTo>
                  <a:lnTo>
                    <a:pt x="1381" y="5883"/>
                  </a:lnTo>
                  <a:cubicBezTo>
                    <a:pt x="417" y="2549"/>
                    <a:pt x="3036" y="299"/>
                    <a:pt x="3072" y="287"/>
                  </a:cubicBezTo>
                  <a:lnTo>
                    <a:pt x="2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1;p36"/>
            <p:cNvSpPr/>
            <p:nvPr/>
          </p:nvSpPr>
          <p:spPr>
            <a:xfrm>
              <a:off x="7997854" y="2710794"/>
              <a:ext cx="146191" cy="207251"/>
            </a:xfrm>
            <a:custGeom>
              <a:avLst/>
              <a:gdLst/>
              <a:ahLst/>
              <a:cxnLst/>
              <a:rect l="l" t="t" r="r" b="b"/>
              <a:pathLst>
                <a:path w="4561" h="6466" extrusionOk="0">
                  <a:moveTo>
                    <a:pt x="4442" y="0"/>
                  </a:moveTo>
                  <a:cubicBezTo>
                    <a:pt x="989" y="1226"/>
                    <a:pt x="48" y="6191"/>
                    <a:pt x="1" y="6406"/>
                  </a:cubicBezTo>
                  <a:lnTo>
                    <a:pt x="358" y="6465"/>
                  </a:lnTo>
                  <a:cubicBezTo>
                    <a:pt x="370" y="6417"/>
                    <a:pt x="1298" y="1500"/>
                    <a:pt x="4561" y="345"/>
                  </a:cubicBezTo>
                  <a:lnTo>
                    <a:pt x="4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2;p36"/>
            <p:cNvSpPr/>
            <p:nvPr/>
          </p:nvSpPr>
          <p:spPr>
            <a:xfrm>
              <a:off x="8242485" y="2720314"/>
              <a:ext cx="53079" cy="200008"/>
            </a:xfrm>
            <a:custGeom>
              <a:avLst/>
              <a:gdLst/>
              <a:ahLst/>
              <a:cxnLst/>
              <a:rect l="l" t="t" r="r" b="b"/>
              <a:pathLst>
                <a:path w="1656" h="6240" extrusionOk="0">
                  <a:moveTo>
                    <a:pt x="346" y="1"/>
                  </a:moveTo>
                  <a:lnTo>
                    <a:pt x="0" y="120"/>
                  </a:lnTo>
                  <a:cubicBezTo>
                    <a:pt x="0" y="167"/>
                    <a:pt x="1274" y="3703"/>
                    <a:pt x="1096" y="6204"/>
                  </a:cubicBezTo>
                  <a:lnTo>
                    <a:pt x="1465" y="6240"/>
                  </a:lnTo>
                  <a:cubicBezTo>
                    <a:pt x="1655" y="3644"/>
                    <a:pt x="405" y="155"/>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3;p36"/>
            <p:cNvSpPr/>
            <p:nvPr/>
          </p:nvSpPr>
          <p:spPr>
            <a:xfrm>
              <a:off x="8313099" y="2693613"/>
              <a:ext cx="180520" cy="240458"/>
            </a:xfrm>
            <a:custGeom>
              <a:avLst/>
              <a:gdLst/>
              <a:ahLst/>
              <a:cxnLst/>
              <a:rect l="l" t="t" r="r" b="b"/>
              <a:pathLst>
                <a:path w="5632" h="7502" extrusionOk="0">
                  <a:moveTo>
                    <a:pt x="167" y="0"/>
                  </a:moveTo>
                  <a:lnTo>
                    <a:pt x="0" y="334"/>
                  </a:lnTo>
                  <a:cubicBezTo>
                    <a:pt x="24" y="346"/>
                    <a:pt x="1334" y="1000"/>
                    <a:pt x="2381" y="2203"/>
                  </a:cubicBezTo>
                  <a:cubicBezTo>
                    <a:pt x="3786" y="3786"/>
                    <a:pt x="4096" y="5525"/>
                    <a:pt x="3322" y="7358"/>
                  </a:cubicBezTo>
                  <a:lnTo>
                    <a:pt x="3667" y="7501"/>
                  </a:lnTo>
                  <a:cubicBezTo>
                    <a:pt x="5632" y="2798"/>
                    <a:pt x="226" y="36"/>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4;p36"/>
            <p:cNvSpPr/>
            <p:nvPr/>
          </p:nvSpPr>
          <p:spPr>
            <a:xfrm>
              <a:off x="8448171" y="2697428"/>
              <a:ext cx="328250" cy="649929"/>
            </a:xfrm>
            <a:custGeom>
              <a:avLst/>
              <a:gdLst/>
              <a:ahLst/>
              <a:cxnLst/>
              <a:rect l="l" t="t" r="r" b="b"/>
              <a:pathLst>
                <a:path w="10241" h="20277" extrusionOk="0">
                  <a:moveTo>
                    <a:pt x="239" y="0"/>
                  </a:moveTo>
                  <a:lnTo>
                    <a:pt x="1" y="286"/>
                  </a:lnTo>
                  <a:cubicBezTo>
                    <a:pt x="49" y="310"/>
                    <a:pt x="4454" y="3965"/>
                    <a:pt x="4894" y="7513"/>
                  </a:cubicBezTo>
                  <a:cubicBezTo>
                    <a:pt x="5180" y="9751"/>
                    <a:pt x="6383" y="10597"/>
                    <a:pt x="7454" y="11347"/>
                  </a:cubicBezTo>
                  <a:cubicBezTo>
                    <a:pt x="8204" y="11871"/>
                    <a:pt x="8907" y="12359"/>
                    <a:pt x="9228" y="13264"/>
                  </a:cubicBezTo>
                  <a:cubicBezTo>
                    <a:pt x="9538" y="14109"/>
                    <a:pt x="9240" y="15347"/>
                    <a:pt x="8966" y="16538"/>
                  </a:cubicBezTo>
                  <a:cubicBezTo>
                    <a:pt x="8645" y="17848"/>
                    <a:pt x="8347" y="19086"/>
                    <a:pt x="8883" y="19765"/>
                  </a:cubicBezTo>
                  <a:cubicBezTo>
                    <a:pt x="9157" y="20110"/>
                    <a:pt x="9585" y="20277"/>
                    <a:pt x="10228" y="20277"/>
                  </a:cubicBezTo>
                  <a:lnTo>
                    <a:pt x="10240" y="20277"/>
                  </a:lnTo>
                  <a:lnTo>
                    <a:pt x="10240" y="19919"/>
                  </a:lnTo>
                  <a:cubicBezTo>
                    <a:pt x="9716" y="19919"/>
                    <a:pt x="9383" y="19800"/>
                    <a:pt x="9181" y="19550"/>
                  </a:cubicBezTo>
                  <a:cubicBezTo>
                    <a:pt x="8752" y="18991"/>
                    <a:pt x="9026" y="17848"/>
                    <a:pt x="9323" y="16633"/>
                  </a:cubicBezTo>
                  <a:cubicBezTo>
                    <a:pt x="9621" y="15395"/>
                    <a:pt x="9931" y="14109"/>
                    <a:pt x="9585" y="13145"/>
                  </a:cubicBezTo>
                  <a:cubicBezTo>
                    <a:pt x="9228" y="12133"/>
                    <a:pt x="8466" y="11597"/>
                    <a:pt x="7680" y="11049"/>
                  </a:cubicBezTo>
                  <a:cubicBezTo>
                    <a:pt x="6621" y="10299"/>
                    <a:pt x="5525" y="9537"/>
                    <a:pt x="5275" y="7477"/>
                  </a:cubicBezTo>
                  <a:cubicBezTo>
                    <a:pt x="4811" y="3763"/>
                    <a:pt x="430" y="155"/>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5;p36"/>
            <p:cNvSpPr/>
            <p:nvPr/>
          </p:nvSpPr>
          <p:spPr>
            <a:xfrm>
              <a:off x="8635171" y="3309551"/>
              <a:ext cx="58816" cy="102696"/>
            </a:xfrm>
            <a:custGeom>
              <a:avLst/>
              <a:gdLst/>
              <a:ahLst/>
              <a:cxnLst/>
              <a:rect l="l" t="t" r="r" b="b"/>
              <a:pathLst>
                <a:path w="1835" h="3204" extrusionOk="0">
                  <a:moveTo>
                    <a:pt x="358" y="1"/>
                  </a:moveTo>
                  <a:cubicBezTo>
                    <a:pt x="1" y="953"/>
                    <a:pt x="1" y="1715"/>
                    <a:pt x="346" y="2287"/>
                  </a:cubicBezTo>
                  <a:cubicBezTo>
                    <a:pt x="822" y="3085"/>
                    <a:pt x="1739" y="3204"/>
                    <a:pt x="1787" y="3204"/>
                  </a:cubicBezTo>
                  <a:lnTo>
                    <a:pt x="1835" y="2823"/>
                  </a:lnTo>
                  <a:cubicBezTo>
                    <a:pt x="1835" y="2823"/>
                    <a:pt x="1049" y="2727"/>
                    <a:pt x="656" y="2096"/>
                  </a:cubicBezTo>
                  <a:cubicBezTo>
                    <a:pt x="382" y="1620"/>
                    <a:pt x="394" y="965"/>
                    <a:pt x="703" y="132"/>
                  </a:cubicBezTo>
                  <a:lnTo>
                    <a:pt x="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366;p36"/>
          <p:cNvGrpSpPr/>
          <p:nvPr/>
        </p:nvGrpSpPr>
        <p:grpSpPr>
          <a:xfrm>
            <a:off x="10572877" y="40167"/>
            <a:ext cx="1550773" cy="1502189"/>
            <a:chOff x="16163" y="3293658"/>
            <a:chExt cx="2037973" cy="1808257"/>
          </a:xfrm>
        </p:grpSpPr>
        <p:grpSp>
          <p:nvGrpSpPr>
            <p:cNvPr id="115" name="Google Shape;367;p36"/>
            <p:cNvGrpSpPr/>
            <p:nvPr/>
          </p:nvGrpSpPr>
          <p:grpSpPr>
            <a:xfrm>
              <a:off x="80275" y="3293658"/>
              <a:ext cx="1131949" cy="1473660"/>
              <a:chOff x="192850" y="3436021"/>
              <a:chExt cx="1131949" cy="1473660"/>
            </a:xfrm>
          </p:grpSpPr>
          <p:sp>
            <p:nvSpPr>
              <p:cNvPr id="124" name="Google Shape;368;p36"/>
              <p:cNvSpPr/>
              <p:nvPr/>
            </p:nvSpPr>
            <p:spPr>
              <a:xfrm>
                <a:off x="679548" y="3523591"/>
                <a:ext cx="284242" cy="863014"/>
              </a:xfrm>
              <a:custGeom>
                <a:avLst/>
                <a:gdLst/>
                <a:ahLst/>
                <a:cxnLst/>
                <a:rect l="l" t="t" r="r" b="b"/>
                <a:pathLst>
                  <a:path w="8868" h="26925" extrusionOk="0">
                    <a:moveTo>
                      <a:pt x="2661" y="1"/>
                    </a:moveTo>
                    <a:cubicBezTo>
                      <a:pt x="2634" y="1"/>
                      <a:pt x="2607" y="3"/>
                      <a:pt x="2581" y="8"/>
                    </a:cubicBezTo>
                    <a:cubicBezTo>
                      <a:pt x="1545" y="235"/>
                      <a:pt x="378" y="4056"/>
                      <a:pt x="187" y="6473"/>
                    </a:cubicBezTo>
                    <a:cubicBezTo>
                      <a:pt x="1" y="8832"/>
                      <a:pt x="1680" y="26616"/>
                      <a:pt x="1689" y="26616"/>
                    </a:cubicBezTo>
                    <a:cubicBezTo>
                      <a:pt x="1689" y="26616"/>
                      <a:pt x="1689" y="26609"/>
                      <a:pt x="1688" y="26595"/>
                    </a:cubicBezTo>
                    <a:lnTo>
                      <a:pt x="1688" y="26595"/>
                    </a:lnTo>
                    <a:cubicBezTo>
                      <a:pt x="1688" y="26595"/>
                      <a:pt x="3765" y="26925"/>
                      <a:pt x="5599" y="26925"/>
                    </a:cubicBezTo>
                    <a:cubicBezTo>
                      <a:pt x="6901" y="26925"/>
                      <a:pt x="8080" y="26759"/>
                      <a:pt x="8308" y="26190"/>
                    </a:cubicBezTo>
                    <a:cubicBezTo>
                      <a:pt x="8867" y="24821"/>
                      <a:pt x="7284" y="7093"/>
                      <a:pt x="6617" y="5414"/>
                    </a:cubicBezTo>
                    <a:cubicBezTo>
                      <a:pt x="5967" y="3777"/>
                      <a:pt x="3743" y="1"/>
                      <a:pt x="2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9;p36"/>
              <p:cNvSpPr/>
              <p:nvPr/>
            </p:nvSpPr>
            <p:spPr>
              <a:xfrm>
                <a:off x="708652" y="3695525"/>
                <a:ext cx="115068" cy="621722"/>
              </a:xfrm>
              <a:custGeom>
                <a:avLst/>
                <a:gdLst/>
                <a:ahLst/>
                <a:cxnLst/>
                <a:rect l="l" t="t" r="r" b="b"/>
                <a:pathLst>
                  <a:path w="3590" h="19397" extrusionOk="0">
                    <a:moveTo>
                      <a:pt x="906" y="0"/>
                    </a:moveTo>
                    <a:cubicBezTo>
                      <a:pt x="438" y="0"/>
                      <a:pt x="1" y="194"/>
                      <a:pt x="41" y="681"/>
                    </a:cubicBezTo>
                    <a:cubicBezTo>
                      <a:pt x="41" y="681"/>
                      <a:pt x="1804" y="18921"/>
                      <a:pt x="2030" y="19266"/>
                    </a:cubicBezTo>
                    <a:cubicBezTo>
                      <a:pt x="2092" y="19362"/>
                      <a:pt x="2239" y="19396"/>
                      <a:pt x="2419" y="19396"/>
                    </a:cubicBezTo>
                    <a:cubicBezTo>
                      <a:pt x="2891" y="19396"/>
                      <a:pt x="3590" y="19159"/>
                      <a:pt x="3590" y="19159"/>
                    </a:cubicBezTo>
                    <a:cubicBezTo>
                      <a:pt x="3590" y="19159"/>
                      <a:pt x="2066" y="1145"/>
                      <a:pt x="1970" y="526"/>
                    </a:cubicBezTo>
                    <a:cubicBezTo>
                      <a:pt x="1928" y="215"/>
                      <a:pt x="1399" y="0"/>
                      <a:pt x="906" y="0"/>
                    </a:cubicBezTo>
                    <a:close/>
                  </a:path>
                </a:pathLst>
              </a:custGeom>
              <a:solidFill>
                <a:srgbClr val="C6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0;p36"/>
              <p:cNvSpPr/>
              <p:nvPr/>
            </p:nvSpPr>
            <p:spPr>
              <a:xfrm>
                <a:off x="812281" y="3684723"/>
                <a:ext cx="108370" cy="628037"/>
              </a:xfrm>
              <a:custGeom>
                <a:avLst/>
                <a:gdLst/>
                <a:ahLst/>
                <a:cxnLst/>
                <a:rect l="l" t="t" r="r" b="b"/>
                <a:pathLst>
                  <a:path w="3381" h="19594" extrusionOk="0">
                    <a:moveTo>
                      <a:pt x="902" y="1"/>
                    </a:moveTo>
                    <a:cubicBezTo>
                      <a:pt x="437" y="1"/>
                      <a:pt x="0" y="191"/>
                      <a:pt x="35" y="672"/>
                    </a:cubicBezTo>
                    <a:cubicBezTo>
                      <a:pt x="35" y="672"/>
                      <a:pt x="1690" y="19115"/>
                      <a:pt x="1904" y="19449"/>
                    </a:cubicBezTo>
                    <a:cubicBezTo>
                      <a:pt x="1975" y="19556"/>
                      <a:pt x="2145" y="19593"/>
                      <a:pt x="2346" y="19593"/>
                    </a:cubicBezTo>
                    <a:cubicBezTo>
                      <a:pt x="2789" y="19593"/>
                      <a:pt x="3381" y="19413"/>
                      <a:pt x="3381" y="19413"/>
                    </a:cubicBezTo>
                    <a:cubicBezTo>
                      <a:pt x="3381" y="19413"/>
                      <a:pt x="2047" y="1137"/>
                      <a:pt x="1952" y="518"/>
                    </a:cubicBezTo>
                    <a:cubicBezTo>
                      <a:pt x="1915" y="212"/>
                      <a:pt x="1393" y="1"/>
                      <a:pt x="902" y="1"/>
                    </a:cubicBezTo>
                    <a:close/>
                  </a:path>
                </a:pathLst>
              </a:custGeom>
              <a:solidFill>
                <a:srgbClr val="C6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1;p36"/>
              <p:cNvSpPr/>
              <p:nvPr/>
            </p:nvSpPr>
            <p:spPr>
              <a:xfrm>
                <a:off x="675990" y="3479902"/>
                <a:ext cx="228534" cy="290075"/>
              </a:xfrm>
              <a:custGeom>
                <a:avLst/>
                <a:gdLst/>
                <a:ahLst/>
                <a:cxnLst/>
                <a:rect l="l" t="t" r="r" b="b"/>
                <a:pathLst>
                  <a:path w="7130" h="9050" extrusionOk="0">
                    <a:moveTo>
                      <a:pt x="2950" y="1"/>
                    </a:moveTo>
                    <a:cubicBezTo>
                      <a:pt x="2939" y="1"/>
                      <a:pt x="2928" y="1"/>
                      <a:pt x="2918" y="2"/>
                    </a:cubicBezTo>
                    <a:cubicBezTo>
                      <a:pt x="1453" y="121"/>
                      <a:pt x="1" y="8241"/>
                      <a:pt x="227" y="8551"/>
                    </a:cubicBezTo>
                    <a:cubicBezTo>
                      <a:pt x="232" y="8560"/>
                      <a:pt x="240" y="8564"/>
                      <a:pt x="250" y="8564"/>
                    </a:cubicBezTo>
                    <a:cubicBezTo>
                      <a:pt x="375" y="8564"/>
                      <a:pt x="841" y="7913"/>
                      <a:pt x="1072" y="7384"/>
                    </a:cubicBezTo>
                    <a:cubicBezTo>
                      <a:pt x="1077" y="7371"/>
                      <a:pt x="1083" y="7365"/>
                      <a:pt x="1088" y="7365"/>
                    </a:cubicBezTo>
                    <a:cubicBezTo>
                      <a:pt x="1158" y="7365"/>
                      <a:pt x="1258" y="8402"/>
                      <a:pt x="1513" y="8956"/>
                    </a:cubicBezTo>
                    <a:cubicBezTo>
                      <a:pt x="1544" y="9021"/>
                      <a:pt x="1581" y="9049"/>
                      <a:pt x="1622" y="9049"/>
                    </a:cubicBezTo>
                    <a:cubicBezTo>
                      <a:pt x="1940" y="9049"/>
                      <a:pt x="2501" y="7301"/>
                      <a:pt x="2501" y="7301"/>
                    </a:cubicBezTo>
                    <a:cubicBezTo>
                      <a:pt x="2501" y="7301"/>
                      <a:pt x="2977" y="8801"/>
                      <a:pt x="3454" y="8837"/>
                    </a:cubicBezTo>
                    <a:cubicBezTo>
                      <a:pt x="3456" y="8837"/>
                      <a:pt x="3459" y="8837"/>
                      <a:pt x="3462" y="8837"/>
                    </a:cubicBezTo>
                    <a:cubicBezTo>
                      <a:pt x="3913" y="8837"/>
                      <a:pt x="3977" y="6954"/>
                      <a:pt x="4161" y="6954"/>
                    </a:cubicBezTo>
                    <a:cubicBezTo>
                      <a:pt x="4163" y="6954"/>
                      <a:pt x="4166" y="6955"/>
                      <a:pt x="4168" y="6955"/>
                    </a:cubicBezTo>
                    <a:cubicBezTo>
                      <a:pt x="4239" y="6979"/>
                      <a:pt x="4986" y="8528"/>
                      <a:pt x="5463" y="8528"/>
                    </a:cubicBezTo>
                    <a:cubicBezTo>
                      <a:pt x="5703" y="8528"/>
                      <a:pt x="5875" y="8137"/>
                      <a:pt x="5859" y="6967"/>
                    </a:cubicBezTo>
                    <a:cubicBezTo>
                      <a:pt x="5857" y="6895"/>
                      <a:pt x="5874" y="6863"/>
                      <a:pt x="5905" y="6863"/>
                    </a:cubicBezTo>
                    <a:cubicBezTo>
                      <a:pt x="6104" y="6863"/>
                      <a:pt x="6878" y="8151"/>
                      <a:pt x="7070" y="8151"/>
                    </a:cubicBezTo>
                    <a:cubicBezTo>
                      <a:pt x="7119" y="8151"/>
                      <a:pt x="7130" y="8068"/>
                      <a:pt x="7085" y="7860"/>
                    </a:cubicBezTo>
                    <a:cubicBezTo>
                      <a:pt x="7085" y="7860"/>
                      <a:pt x="4399" y="1"/>
                      <a:pt x="2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2;p36"/>
              <p:cNvSpPr/>
              <p:nvPr/>
            </p:nvSpPr>
            <p:spPr>
              <a:xfrm>
                <a:off x="713781" y="3436021"/>
                <a:ext cx="122537" cy="146993"/>
              </a:xfrm>
              <a:custGeom>
                <a:avLst/>
                <a:gdLst/>
                <a:ahLst/>
                <a:cxnLst/>
                <a:rect l="l" t="t" r="r" b="b"/>
                <a:pathLst>
                  <a:path w="3823" h="4586" extrusionOk="0">
                    <a:moveTo>
                      <a:pt x="1678" y="0"/>
                    </a:moveTo>
                    <a:cubicBezTo>
                      <a:pt x="1249" y="0"/>
                      <a:pt x="1" y="4586"/>
                      <a:pt x="1" y="4586"/>
                    </a:cubicBezTo>
                    <a:lnTo>
                      <a:pt x="3822" y="4086"/>
                    </a:lnTo>
                    <a:cubicBezTo>
                      <a:pt x="3822" y="4086"/>
                      <a:pt x="2096" y="97"/>
                      <a:pt x="1691" y="2"/>
                    </a:cubicBezTo>
                    <a:cubicBezTo>
                      <a:pt x="1687" y="1"/>
                      <a:pt x="1683" y="0"/>
                      <a:pt x="1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3;p36"/>
              <p:cNvSpPr/>
              <p:nvPr/>
            </p:nvSpPr>
            <p:spPr>
              <a:xfrm>
                <a:off x="727147" y="4300469"/>
                <a:ext cx="234720" cy="151672"/>
              </a:xfrm>
              <a:custGeom>
                <a:avLst/>
                <a:gdLst/>
                <a:ahLst/>
                <a:cxnLst/>
                <a:rect l="l" t="t" r="r" b="b"/>
                <a:pathLst>
                  <a:path w="7323" h="4732" extrusionOk="0">
                    <a:moveTo>
                      <a:pt x="6930" y="0"/>
                    </a:moveTo>
                    <a:cubicBezTo>
                      <a:pt x="6930" y="0"/>
                      <a:pt x="95" y="298"/>
                      <a:pt x="36" y="501"/>
                    </a:cubicBezTo>
                    <a:cubicBezTo>
                      <a:pt x="0" y="703"/>
                      <a:pt x="250" y="4680"/>
                      <a:pt x="453" y="4727"/>
                    </a:cubicBezTo>
                    <a:cubicBezTo>
                      <a:pt x="466" y="4730"/>
                      <a:pt x="506" y="4732"/>
                      <a:pt x="568" y="4732"/>
                    </a:cubicBezTo>
                    <a:cubicBezTo>
                      <a:pt x="1470" y="4732"/>
                      <a:pt x="7103" y="4419"/>
                      <a:pt x="7204" y="4096"/>
                    </a:cubicBezTo>
                    <a:cubicBezTo>
                      <a:pt x="7323" y="3775"/>
                      <a:pt x="6930" y="0"/>
                      <a:pt x="6930" y="0"/>
                    </a:cubicBezTo>
                    <a:close/>
                  </a:path>
                </a:pathLst>
              </a:custGeom>
              <a:solidFill>
                <a:srgbClr val="3E2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4;p36"/>
              <p:cNvSpPr/>
              <p:nvPr/>
            </p:nvSpPr>
            <p:spPr>
              <a:xfrm>
                <a:off x="726763" y="4290917"/>
                <a:ext cx="226707" cy="54233"/>
              </a:xfrm>
              <a:custGeom>
                <a:avLst/>
                <a:gdLst/>
                <a:ahLst/>
                <a:cxnLst/>
                <a:rect l="l" t="t" r="r" b="b"/>
                <a:pathLst>
                  <a:path w="7073" h="1692" extrusionOk="0">
                    <a:moveTo>
                      <a:pt x="6930" y="1"/>
                    </a:moveTo>
                    <a:cubicBezTo>
                      <a:pt x="6930" y="1"/>
                      <a:pt x="107" y="501"/>
                      <a:pt x="48" y="560"/>
                    </a:cubicBezTo>
                    <a:cubicBezTo>
                      <a:pt x="0" y="620"/>
                      <a:pt x="12" y="1691"/>
                      <a:pt x="215" y="1691"/>
                    </a:cubicBezTo>
                    <a:cubicBezTo>
                      <a:pt x="417" y="1691"/>
                      <a:pt x="6846" y="1215"/>
                      <a:pt x="6965" y="1120"/>
                    </a:cubicBezTo>
                    <a:cubicBezTo>
                      <a:pt x="7073" y="1001"/>
                      <a:pt x="6930" y="1"/>
                      <a:pt x="6930" y="1"/>
                    </a:cubicBezTo>
                    <a:close/>
                  </a:path>
                </a:pathLst>
              </a:custGeom>
              <a:solidFill>
                <a:srgbClr val="F0D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5;p36"/>
              <p:cNvSpPr/>
              <p:nvPr/>
            </p:nvSpPr>
            <p:spPr>
              <a:xfrm>
                <a:off x="815422" y="3741586"/>
                <a:ext cx="246804" cy="438414"/>
              </a:xfrm>
              <a:custGeom>
                <a:avLst/>
                <a:gdLst/>
                <a:ahLst/>
                <a:cxnLst/>
                <a:rect l="l" t="t" r="r" b="b"/>
                <a:pathLst>
                  <a:path w="7700" h="13678" extrusionOk="0">
                    <a:moveTo>
                      <a:pt x="5111" y="1"/>
                    </a:moveTo>
                    <a:cubicBezTo>
                      <a:pt x="5053" y="1"/>
                      <a:pt x="5010" y="10"/>
                      <a:pt x="4985" y="30"/>
                    </a:cubicBezTo>
                    <a:cubicBezTo>
                      <a:pt x="4711" y="232"/>
                      <a:pt x="1378" y="8864"/>
                      <a:pt x="830" y="10328"/>
                    </a:cubicBezTo>
                    <a:cubicBezTo>
                      <a:pt x="0" y="12513"/>
                      <a:pt x="698" y="13677"/>
                      <a:pt x="1624" y="13677"/>
                    </a:cubicBezTo>
                    <a:cubicBezTo>
                      <a:pt x="1895" y="13677"/>
                      <a:pt x="2184" y="13578"/>
                      <a:pt x="2461" y="13376"/>
                    </a:cubicBezTo>
                    <a:cubicBezTo>
                      <a:pt x="3997" y="12257"/>
                      <a:pt x="7700" y="863"/>
                      <a:pt x="7700" y="863"/>
                    </a:cubicBezTo>
                    <a:cubicBezTo>
                      <a:pt x="7700" y="863"/>
                      <a:pt x="5681" y="1"/>
                      <a:pt x="5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6;p36"/>
              <p:cNvSpPr/>
              <p:nvPr/>
            </p:nvSpPr>
            <p:spPr>
              <a:xfrm>
                <a:off x="914916" y="3731233"/>
                <a:ext cx="157634" cy="166737"/>
              </a:xfrm>
              <a:custGeom>
                <a:avLst/>
                <a:gdLst/>
                <a:ahLst/>
                <a:cxnLst/>
                <a:rect l="l" t="t" r="r" b="b"/>
                <a:pathLst>
                  <a:path w="4918" h="5202" extrusionOk="0">
                    <a:moveTo>
                      <a:pt x="2084" y="0"/>
                    </a:moveTo>
                    <a:cubicBezTo>
                      <a:pt x="2027" y="0"/>
                      <a:pt x="1986" y="10"/>
                      <a:pt x="1965" y="31"/>
                    </a:cubicBezTo>
                    <a:cubicBezTo>
                      <a:pt x="1762" y="234"/>
                      <a:pt x="0" y="3960"/>
                      <a:pt x="310" y="4032"/>
                    </a:cubicBezTo>
                    <a:cubicBezTo>
                      <a:pt x="310" y="4032"/>
                      <a:pt x="2901" y="5201"/>
                      <a:pt x="3328" y="5201"/>
                    </a:cubicBezTo>
                    <a:cubicBezTo>
                      <a:pt x="3355" y="5201"/>
                      <a:pt x="3373" y="5196"/>
                      <a:pt x="3381" y="5186"/>
                    </a:cubicBezTo>
                    <a:cubicBezTo>
                      <a:pt x="3536" y="5032"/>
                      <a:pt x="4917" y="1174"/>
                      <a:pt x="4679" y="984"/>
                    </a:cubicBezTo>
                    <a:cubicBezTo>
                      <a:pt x="4465" y="801"/>
                      <a:pt x="2607" y="0"/>
                      <a:pt x="2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7;p36"/>
              <p:cNvSpPr/>
              <p:nvPr/>
            </p:nvSpPr>
            <p:spPr>
              <a:xfrm>
                <a:off x="946969" y="3480094"/>
                <a:ext cx="214688" cy="301486"/>
              </a:xfrm>
              <a:custGeom>
                <a:avLst/>
                <a:gdLst/>
                <a:ahLst/>
                <a:cxnLst/>
                <a:rect l="l" t="t" r="r" b="b"/>
                <a:pathLst>
                  <a:path w="6698" h="9406" extrusionOk="0">
                    <a:moveTo>
                      <a:pt x="5030" y="0"/>
                    </a:moveTo>
                    <a:cubicBezTo>
                      <a:pt x="4970" y="0"/>
                      <a:pt x="4933" y="84"/>
                      <a:pt x="4929" y="270"/>
                    </a:cubicBezTo>
                    <a:cubicBezTo>
                      <a:pt x="4894" y="1627"/>
                      <a:pt x="1358" y="2354"/>
                      <a:pt x="596" y="5925"/>
                    </a:cubicBezTo>
                    <a:cubicBezTo>
                      <a:pt x="0" y="8711"/>
                      <a:pt x="1929" y="9045"/>
                      <a:pt x="1929" y="9045"/>
                    </a:cubicBezTo>
                    <a:cubicBezTo>
                      <a:pt x="2271" y="9294"/>
                      <a:pt x="2608" y="9405"/>
                      <a:pt x="2934" y="9405"/>
                    </a:cubicBezTo>
                    <a:cubicBezTo>
                      <a:pt x="4279" y="9405"/>
                      <a:pt x="5447" y="7509"/>
                      <a:pt x="6061" y="5497"/>
                    </a:cubicBezTo>
                    <a:cubicBezTo>
                      <a:pt x="6698" y="3339"/>
                      <a:pt x="5410" y="0"/>
                      <a:pt x="5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8;p36"/>
              <p:cNvSpPr/>
              <p:nvPr/>
            </p:nvSpPr>
            <p:spPr>
              <a:xfrm>
                <a:off x="1006492" y="3470639"/>
                <a:ext cx="148499" cy="201290"/>
              </a:xfrm>
              <a:custGeom>
                <a:avLst/>
                <a:gdLst/>
                <a:ahLst/>
                <a:cxnLst/>
                <a:rect l="l" t="t" r="r" b="b"/>
                <a:pathLst>
                  <a:path w="4633" h="6280" extrusionOk="0">
                    <a:moveTo>
                      <a:pt x="3262" y="0"/>
                    </a:moveTo>
                    <a:cubicBezTo>
                      <a:pt x="3044" y="0"/>
                      <a:pt x="2985" y="1135"/>
                      <a:pt x="2239" y="1625"/>
                    </a:cubicBezTo>
                    <a:cubicBezTo>
                      <a:pt x="1263" y="2244"/>
                      <a:pt x="191" y="3268"/>
                      <a:pt x="167" y="3506"/>
                    </a:cubicBezTo>
                    <a:cubicBezTo>
                      <a:pt x="167" y="3506"/>
                      <a:pt x="1" y="4030"/>
                      <a:pt x="215" y="4482"/>
                    </a:cubicBezTo>
                    <a:cubicBezTo>
                      <a:pt x="258" y="4573"/>
                      <a:pt x="310" y="4607"/>
                      <a:pt x="369" y="4607"/>
                    </a:cubicBezTo>
                    <a:cubicBezTo>
                      <a:pt x="550" y="4607"/>
                      <a:pt x="799" y="4287"/>
                      <a:pt x="1064" y="4287"/>
                    </a:cubicBezTo>
                    <a:cubicBezTo>
                      <a:pt x="1122" y="4287"/>
                      <a:pt x="1180" y="4302"/>
                      <a:pt x="1239" y="4339"/>
                    </a:cubicBezTo>
                    <a:cubicBezTo>
                      <a:pt x="1654" y="4612"/>
                      <a:pt x="1183" y="6280"/>
                      <a:pt x="2086" y="6280"/>
                    </a:cubicBezTo>
                    <a:cubicBezTo>
                      <a:pt x="2090" y="6280"/>
                      <a:pt x="2093" y="6280"/>
                      <a:pt x="2096" y="6280"/>
                    </a:cubicBezTo>
                    <a:cubicBezTo>
                      <a:pt x="2746" y="6270"/>
                      <a:pt x="3251" y="5063"/>
                      <a:pt x="3621" y="5063"/>
                    </a:cubicBezTo>
                    <a:cubicBezTo>
                      <a:pt x="3712" y="5063"/>
                      <a:pt x="3795" y="5135"/>
                      <a:pt x="3870" y="5316"/>
                    </a:cubicBezTo>
                    <a:cubicBezTo>
                      <a:pt x="4021" y="5650"/>
                      <a:pt x="4029" y="5963"/>
                      <a:pt x="4113" y="5963"/>
                    </a:cubicBezTo>
                    <a:cubicBezTo>
                      <a:pt x="4155" y="5963"/>
                      <a:pt x="4216" y="5886"/>
                      <a:pt x="4323" y="5697"/>
                    </a:cubicBezTo>
                    <a:cubicBezTo>
                      <a:pt x="4632" y="5137"/>
                      <a:pt x="4573" y="3018"/>
                      <a:pt x="4275" y="1922"/>
                    </a:cubicBezTo>
                    <a:cubicBezTo>
                      <a:pt x="3989" y="815"/>
                      <a:pt x="3561" y="196"/>
                      <a:pt x="3311" y="17"/>
                    </a:cubicBezTo>
                    <a:cubicBezTo>
                      <a:pt x="3293" y="6"/>
                      <a:pt x="3277" y="0"/>
                      <a:pt x="3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9;p36"/>
              <p:cNvSpPr/>
              <p:nvPr/>
            </p:nvSpPr>
            <p:spPr>
              <a:xfrm>
                <a:off x="422224" y="3564619"/>
                <a:ext cx="406842" cy="840705"/>
              </a:xfrm>
              <a:custGeom>
                <a:avLst/>
                <a:gdLst/>
                <a:ahLst/>
                <a:cxnLst/>
                <a:rect l="l" t="t" r="r" b="b"/>
                <a:pathLst>
                  <a:path w="12693" h="26229" extrusionOk="0">
                    <a:moveTo>
                      <a:pt x="1493" y="0"/>
                    </a:moveTo>
                    <a:cubicBezTo>
                      <a:pt x="1421" y="0"/>
                      <a:pt x="1356" y="13"/>
                      <a:pt x="1298" y="38"/>
                    </a:cubicBezTo>
                    <a:cubicBezTo>
                      <a:pt x="310" y="479"/>
                      <a:pt x="0" y="4467"/>
                      <a:pt x="310" y="6860"/>
                    </a:cubicBezTo>
                    <a:cubicBezTo>
                      <a:pt x="613" y="9207"/>
                      <a:pt x="6045" y="26228"/>
                      <a:pt x="6066" y="26228"/>
                    </a:cubicBezTo>
                    <a:cubicBezTo>
                      <a:pt x="6066" y="26228"/>
                      <a:pt x="6064" y="26222"/>
                      <a:pt x="6060" y="26208"/>
                    </a:cubicBezTo>
                    <a:cubicBezTo>
                      <a:pt x="6060" y="26208"/>
                      <a:pt x="12204" y="25863"/>
                      <a:pt x="12442" y="24410"/>
                    </a:cubicBezTo>
                    <a:cubicBezTo>
                      <a:pt x="12692" y="22946"/>
                      <a:pt x="7394" y="5955"/>
                      <a:pt x="6382" y="4467"/>
                    </a:cubicBezTo>
                    <a:cubicBezTo>
                      <a:pt x="5430" y="3045"/>
                      <a:pt x="2635"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80;p36"/>
              <p:cNvSpPr/>
              <p:nvPr/>
            </p:nvSpPr>
            <p:spPr>
              <a:xfrm>
                <a:off x="448091" y="3737419"/>
                <a:ext cx="242060" cy="599189"/>
              </a:xfrm>
              <a:custGeom>
                <a:avLst/>
                <a:gdLst/>
                <a:ahLst/>
                <a:cxnLst/>
                <a:rect l="l" t="t" r="r" b="b"/>
                <a:pathLst>
                  <a:path w="7552" h="18694" extrusionOk="0">
                    <a:moveTo>
                      <a:pt x="1249" y="1"/>
                    </a:moveTo>
                    <a:cubicBezTo>
                      <a:pt x="663" y="1"/>
                      <a:pt x="1" y="292"/>
                      <a:pt x="169" y="886"/>
                    </a:cubicBezTo>
                    <a:cubicBezTo>
                      <a:pt x="169" y="886"/>
                      <a:pt x="5753" y="18352"/>
                      <a:pt x="6051" y="18626"/>
                    </a:cubicBezTo>
                    <a:cubicBezTo>
                      <a:pt x="6099" y="18674"/>
                      <a:pt x="6172" y="18694"/>
                      <a:pt x="6261" y="18694"/>
                    </a:cubicBezTo>
                    <a:cubicBezTo>
                      <a:pt x="6708" y="18694"/>
                      <a:pt x="7551" y="18197"/>
                      <a:pt x="7551" y="18197"/>
                    </a:cubicBezTo>
                    <a:cubicBezTo>
                      <a:pt x="7551" y="18197"/>
                      <a:pt x="2241" y="898"/>
                      <a:pt x="2039" y="338"/>
                    </a:cubicBezTo>
                    <a:cubicBezTo>
                      <a:pt x="1952" y="114"/>
                      <a:pt x="1615" y="1"/>
                      <a:pt x="1249" y="1"/>
                    </a:cubicBezTo>
                    <a:close/>
                  </a:path>
                </a:pathLst>
              </a:custGeom>
              <a:solidFill>
                <a:srgbClr val="695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81;p36"/>
              <p:cNvSpPr/>
              <p:nvPr/>
            </p:nvSpPr>
            <p:spPr>
              <a:xfrm>
                <a:off x="546687" y="3705077"/>
                <a:ext cx="237733" cy="606529"/>
              </a:xfrm>
              <a:custGeom>
                <a:avLst/>
                <a:gdLst/>
                <a:ahLst/>
                <a:cxnLst/>
                <a:rect l="l" t="t" r="r" b="b"/>
                <a:pathLst>
                  <a:path w="7417" h="18923" extrusionOk="0">
                    <a:moveTo>
                      <a:pt x="1256" y="1"/>
                    </a:moveTo>
                    <a:cubicBezTo>
                      <a:pt x="670" y="1"/>
                      <a:pt x="0" y="294"/>
                      <a:pt x="177" y="883"/>
                    </a:cubicBezTo>
                    <a:cubicBezTo>
                      <a:pt x="177" y="883"/>
                      <a:pt x="5702" y="18552"/>
                      <a:pt x="5987" y="18849"/>
                    </a:cubicBezTo>
                    <a:cubicBezTo>
                      <a:pt x="6037" y="18901"/>
                      <a:pt x="6116" y="18923"/>
                      <a:pt x="6212" y="18923"/>
                    </a:cubicBezTo>
                    <a:cubicBezTo>
                      <a:pt x="6643" y="18923"/>
                      <a:pt x="7416" y="18492"/>
                      <a:pt x="7416" y="18492"/>
                    </a:cubicBezTo>
                    <a:cubicBezTo>
                      <a:pt x="7416" y="18492"/>
                      <a:pt x="2249" y="919"/>
                      <a:pt x="2023" y="335"/>
                    </a:cubicBezTo>
                    <a:cubicBezTo>
                      <a:pt x="1945" y="112"/>
                      <a:pt x="1617" y="1"/>
                      <a:pt x="1256" y="1"/>
                    </a:cubicBezTo>
                    <a:close/>
                  </a:path>
                </a:pathLst>
              </a:custGeom>
              <a:solidFill>
                <a:srgbClr val="695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82;p36"/>
              <p:cNvSpPr/>
              <p:nvPr/>
            </p:nvSpPr>
            <p:spPr>
              <a:xfrm>
                <a:off x="416486" y="3521347"/>
                <a:ext cx="232156" cy="292639"/>
              </a:xfrm>
              <a:custGeom>
                <a:avLst/>
                <a:gdLst/>
                <a:ahLst/>
                <a:cxnLst/>
                <a:rect l="l" t="t" r="r" b="b"/>
                <a:pathLst>
                  <a:path w="7243" h="9130" extrusionOk="0">
                    <a:moveTo>
                      <a:pt x="1522" y="0"/>
                    </a:moveTo>
                    <a:cubicBezTo>
                      <a:pt x="1477" y="0"/>
                      <a:pt x="1434" y="6"/>
                      <a:pt x="1394" y="19"/>
                    </a:cubicBezTo>
                    <a:cubicBezTo>
                      <a:pt x="1" y="459"/>
                      <a:pt x="286" y="8687"/>
                      <a:pt x="560" y="8948"/>
                    </a:cubicBezTo>
                    <a:cubicBezTo>
                      <a:pt x="566" y="8954"/>
                      <a:pt x="573" y="8956"/>
                      <a:pt x="580" y="8956"/>
                    </a:cubicBezTo>
                    <a:cubicBezTo>
                      <a:pt x="706" y="8956"/>
                      <a:pt x="1031" y="8223"/>
                      <a:pt x="1144" y="7627"/>
                    </a:cubicBezTo>
                    <a:cubicBezTo>
                      <a:pt x="1146" y="7612"/>
                      <a:pt x="1151" y="7605"/>
                      <a:pt x="1157" y="7605"/>
                    </a:cubicBezTo>
                    <a:cubicBezTo>
                      <a:pt x="1231" y="7605"/>
                      <a:pt x="1543" y="8583"/>
                      <a:pt x="1906" y="9056"/>
                    </a:cubicBezTo>
                    <a:cubicBezTo>
                      <a:pt x="1943" y="9106"/>
                      <a:pt x="1980" y="9129"/>
                      <a:pt x="2014" y="9129"/>
                    </a:cubicBezTo>
                    <a:cubicBezTo>
                      <a:pt x="2329" y="9129"/>
                      <a:pt x="2513" y="7246"/>
                      <a:pt x="2513" y="7246"/>
                    </a:cubicBezTo>
                    <a:cubicBezTo>
                      <a:pt x="2513" y="7246"/>
                      <a:pt x="3259" y="8546"/>
                      <a:pt x="3727" y="8546"/>
                    </a:cubicBezTo>
                    <a:cubicBezTo>
                      <a:pt x="3739" y="8546"/>
                      <a:pt x="3751" y="8545"/>
                      <a:pt x="3763" y="8544"/>
                    </a:cubicBezTo>
                    <a:cubicBezTo>
                      <a:pt x="4226" y="8461"/>
                      <a:pt x="3872" y="6555"/>
                      <a:pt x="4071" y="6555"/>
                    </a:cubicBezTo>
                    <a:lnTo>
                      <a:pt x="4071" y="6555"/>
                    </a:lnTo>
                    <a:cubicBezTo>
                      <a:pt x="4071" y="6555"/>
                      <a:pt x="4072" y="6555"/>
                      <a:pt x="4072" y="6555"/>
                    </a:cubicBezTo>
                    <a:cubicBezTo>
                      <a:pt x="4141" y="6555"/>
                      <a:pt x="5139" y="7824"/>
                      <a:pt x="5632" y="7824"/>
                    </a:cubicBezTo>
                    <a:cubicBezTo>
                      <a:pt x="5907" y="7824"/>
                      <a:pt x="6024" y="7431"/>
                      <a:pt x="5739" y="6210"/>
                    </a:cubicBezTo>
                    <a:cubicBezTo>
                      <a:pt x="5723" y="6126"/>
                      <a:pt x="5741" y="6091"/>
                      <a:pt x="5786" y="6091"/>
                    </a:cubicBezTo>
                    <a:cubicBezTo>
                      <a:pt x="6021" y="6091"/>
                      <a:pt x="6981" y="7088"/>
                      <a:pt x="7185" y="7088"/>
                    </a:cubicBezTo>
                    <a:cubicBezTo>
                      <a:pt x="7243" y="7088"/>
                      <a:pt x="7240" y="7009"/>
                      <a:pt x="7144" y="6805"/>
                    </a:cubicBezTo>
                    <a:cubicBezTo>
                      <a:pt x="7144" y="6805"/>
                      <a:pt x="3046" y="0"/>
                      <a:pt x="1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83;p36"/>
              <p:cNvSpPr/>
              <p:nvPr/>
            </p:nvSpPr>
            <p:spPr>
              <a:xfrm>
                <a:off x="428698" y="3479197"/>
                <a:ext cx="116415" cy="154974"/>
              </a:xfrm>
              <a:custGeom>
                <a:avLst/>
                <a:gdLst/>
                <a:ahLst/>
                <a:cxnLst/>
                <a:rect l="l" t="t" r="r" b="b"/>
                <a:pathLst>
                  <a:path w="3632" h="4835" extrusionOk="0">
                    <a:moveTo>
                      <a:pt x="690" y="0"/>
                    </a:moveTo>
                    <a:cubicBezTo>
                      <a:pt x="274" y="0"/>
                      <a:pt x="1" y="4834"/>
                      <a:pt x="1" y="4834"/>
                    </a:cubicBezTo>
                    <a:lnTo>
                      <a:pt x="3632" y="3525"/>
                    </a:lnTo>
                    <a:cubicBezTo>
                      <a:pt x="3632" y="3525"/>
                      <a:pt x="1108" y="12"/>
                      <a:pt x="691" y="0"/>
                    </a:cubicBezTo>
                    <a:cubicBezTo>
                      <a:pt x="691" y="0"/>
                      <a:pt x="690"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84;p36"/>
              <p:cNvSpPr/>
              <p:nvPr/>
            </p:nvSpPr>
            <p:spPr>
              <a:xfrm>
                <a:off x="598517" y="4285211"/>
                <a:ext cx="249625" cy="191994"/>
              </a:xfrm>
              <a:custGeom>
                <a:avLst/>
                <a:gdLst/>
                <a:ahLst/>
                <a:cxnLst/>
                <a:rect l="l" t="t" r="r" b="b"/>
                <a:pathLst>
                  <a:path w="7788" h="5990" extrusionOk="0">
                    <a:moveTo>
                      <a:pt x="6633" y="0"/>
                    </a:moveTo>
                    <a:cubicBezTo>
                      <a:pt x="6633" y="0"/>
                      <a:pt x="1" y="1727"/>
                      <a:pt x="1" y="1941"/>
                    </a:cubicBezTo>
                    <a:cubicBezTo>
                      <a:pt x="1" y="2143"/>
                      <a:pt x="1096" y="5989"/>
                      <a:pt x="1299" y="5989"/>
                    </a:cubicBezTo>
                    <a:cubicBezTo>
                      <a:pt x="1513" y="5989"/>
                      <a:pt x="7728" y="4322"/>
                      <a:pt x="7764" y="3965"/>
                    </a:cubicBezTo>
                    <a:cubicBezTo>
                      <a:pt x="7788" y="3608"/>
                      <a:pt x="6633" y="0"/>
                      <a:pt x="6633" y="0"/>
                    </a:cubicBezTo>
                    <a:close/>
                  </a:path>
                </a:pathLst>
              </a:custGeom>
              <a:solidFill>
                <a:srgbClr val="3E2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85;p36"/>
              <p:cNvSpPr/>
              <p:nvPr/>
            </p:nvSpPr>
            <p:spPr>
              <a:xfrm>
                <a:off x="595504" y="4275659"/>
                <a:ext cx="224400" cy="98529"/>
              </a:xfrm>
              <a:custGeom>
                <a:avLst/>
                <a:gdLst/>
                <a:ahLst/>
                <a:cxnLst/>
                <a:rect l="l" t="t" r="r" b="b"/>
                <a:pathLst>
                  <a:path w="7001" h="3074" extrusionOk="0">
                    <a:moveTo>
                      <a:pt x="6643" y="1"/>
                    </a:moveTo>
                    <a:cubicBezTo>
                      <a:pt x="6643" y="1"/>
                      <a:pt x="83" y="1929"/>
                      <a:pt x="35" y="2001"/>
                    </a:cubicBezTo>
                    <a:cubicBezTo>
                      <a:pt x="0" y="2071"/>
                      <a:pt x="227" y="3074"/>
                      <a:pt x="415" y="3074"/>
                    </a:cubicBezTo>
                    <a:cubicBezTo>
                      <a:pt x="420" y="3074"/>
                      <a:pt x="424" y="3073"/>
                      <a:pt x="428" y="3072"/>
                    </a:cubicBezTo>
                    <a:cubicBezTo>
                      <a:pt x="619" y="3025"/>
                      <a:pt x="6798" y="1215"/>
                      <a:pt x="6905" y="1096"/>
                    </a:cubicBezTo>
                    <a:cubicBezTo>
                      <a:pt x="7000" y="977"/>
                      <a:pt x="6643" y="1"/>
                      <a:pt x="6643" y="1"/>
                    </a:cubicBezTo>
                    <a:close/>
                  </a:path>
                </a:pathLst>
              </a:custGeom>
              <a:solidFill>
                <a:srgbClr val="F0D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86;p36"/>
              <p:cNvSpPr/>
              <p:nvPr/>
            </p:nvSpPr>
            <p:spPr>
              <a:xfrm>
                <a:off x="416871" y="3955799"/>
                <a:ext cx="698007" cy="953882"/>
              </a:xfrm>
              <a:custGeom>
                <a:avLst/>
                <a:gdLst/>
                <a:ahLst/>
                <a:cxnLst/>
                <a:rect l="l" t="t" r="r" b="b"/>
                <a:pathLst>
                  <a:path w="21777" h="29760" extrusionOk="0">
                    <a:moveTo>
                      <a:pt x="16291" y="1"/>
                    </a:moveTo>
                    <a:cubicBezTo>
                      <a:pt x="10984" y="1"/>
                      <a:pt x="1251" y="800"/>
                      <a:pt x="1251" y="800"/>
                    </a:cubicBezTo>
                    <a:cubicBezTo>
                      <a:pt x="0" y="919"/>
                      <a:pt x="167" y="16040"/>
                      <a:pt x="4513" y="18088"/>
                    </a:cubicBezTo>
                    <a:cubicBezTo>
                      <a:pt x="8859" y="20112"/>
                      <a:pt x="9704" y="21255"/>
                      <a:pt x="9752" y="23350"/>
                    </a:cubicBezTo>
                    <a:cubicBezTo>
                      <a:pt x="9799" y="25446"/>
                      <a:pt x="5418" y="27946"/>
                      <a:pt x="6489" y="28875"/>
                    </a:cubicBezTo>
                    <a:cubicBezTo>
                      <a:pt x="7089" y="29394"/>
                      <a:pt x="9005" y="29760"/>
                      <a:pt x="11121" y="29760"/>
                    </a:cubicBezTo>
                    <a:cubicBezTo>
                      <a:pt x="12743" y="29760"/>
                      <a:pt x="14482" y="29545"/>
                      <a:pt x="15836" y="29018"/>
                    </a:cubicBezTo>
                    <a:cubicBezTo>
                      <a:pt x="18967" y="27815"/>
                      <a:pt x="13466" y="26553"/>
                      <a:pt x="13324" y="23600"/>
                    </a:cubicBezTo>
                    <a:cubicBezTo>
                      <a:pt x="13169" y="20659"/>
                      <a:pt x="13264" y="19397"/>
                      <a:pt x="17515" y="17111"/>
                    </a:cubicBezTo>
                    <a:cubicBezTo>
                      <a:pt x="21777" y="14837"/>
                      <a:pt x="20182" y="1419"/>
                      <a:pt x="19634" y="371"/>
                    </a:cubicBezTo>
                    <a:cubicBezTo>
                      <a:pt x="19491" y="101"/>
                      <a:pt x="18168" y="1"/>
                      <a:pt x="162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87;p36"/>
              <p:cNvSpPr/>
              <p:nvPr/>
            </p:nvSpPr>
            <p:spPr>
              <a:xfrm>
                <a:off x="192850" y="4086352"/>
                <a:ext cx="582779" cy="558996"/>
              </a:xfrm>
              <a:custGeom>
                <a:avLst/>
                <a:gdLst/>
                <a:ahLst/>
                <a:cxnLst/>
                <a:rect l="l" t="t" r="r" b="b"/>
                <a:pathLst>
                  <a:path w="18182" h="17440" extrusionOk="0">
                    <a:moveTo>
                      <a:pt x="9768" y="1"/>
                    </a:moveTo>
                    <a:cubicBezTo>
                      <a:pt x="7880" y="1"/>
                      <a:pt x="3744" y="367"/>
                      <a:pt x="2275" y="3442"/>
                    </a:cubicBezTo>
                    <a:cubicBezTo>
                      <a:pt x="0" y="8193"/>
                      <a:pt x="2525" y="11729"/>
                      <a:pt x="6454" y="13765"/>
                    </a:cubicBezTo>
                    <a:cubicBezTo>
                      <a:pt x="10383" y="15813"/>
                      <a:pt x="16455" y="14955"/>
                      <a:pt x="17229" y="16836"/>
                    </a:cubicBezTo>
                    <a:cubicBezTo>
                      <a:pt x="17406" y="17264"/>
                      <a:pt x="17578" y="17440"/>
                      <a:pt x="17713" y="17440"/>
                    </a:cubicBezTo>
                    <a:cubicBezTo>
                      <a:pt x="18165" y="17440"/>
                      <a:pt x="18181" y="15438"/>
                      <a:pt x="16455" y="14336"/>
                    </a:cubicBezTo>
                    <a:cubicBezTo>
                      <a:pt x="14228" y="12907"/>
                      <a:pt x="5275" y="12122"/>
                      <a:pt x="4668" y="7502"/>
                    </a:cubicBezTo>
                    <a:cubicBezTo>
                      <a:pt x="4227" y="4109"/>
                      <a:pt x="8371" y="3549"/>
                      <a:pt x="9740" y="3525"/>
                    </a:cubicBezTo>
                    <a:cubicBezTo>
                      <a:pt x="11097" y="3502"/>
                      <a:pt x="10728" y="37"/>
                      <a:pt x="10728" y="37"/>
                    </a:cubicBezTo>
                    <a:cubicBezTo>
                      <a:pt x="10728" y="37"/>
                      <a:pt x="10358" y="1"/>
                      <a:pt x="9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88;p36"/>
              <p:cNvSpPr/>
              <p:nvPr/>
            </p:nvSpPr>
            <p:spPr>
              <a:xfrm>
                <a:off x="751251" y="4077377"/>
                <a:ext cx="573547" cy="568227"/>
              </a:xfrm>
              <a:custGeom>
                <a:avLst/>
                <a:gdLst/>
                <a:ahLst/>
                <a:cxnLst/>
                <a:rect l="l" t="t" r="r" b="b"/>
                <a:pathLst>
                  <a:path w="17894" h="17728" extrusionOk="0">
                    <a:moveTo>
                      <a:pt x="8357" y="1"/>
                    </a:moveTo>
                    <a:cubicBezTo>
                      <a:pt x="7473" y="1"/>
                      <a:pt x="6880" y="79"/>
                      <a:pt x="6880" y="79"/>
                    </a:cubicBezTo>
                    <a:cubicBezTo>
                      <a:pt x="6880" y="79"/>
                      <a:pt x="6632" y="3532"/>
                      <a:pt x="7985" y="3532"/>
                    </a:cubicBezTo>
                    <a:cubicBezTo>
                      <a:pt x="7990" y="3532"/>
                      <a:pt x="7995" y="3532"/>
                      <a:pt x="7999" y="3531"/>
                    </a:cubicBezTo>
                    <a:cubicBezTo>
                      <a:pt x="8048" y="3530"/>
                      <a:pt x="8099" y="3529"/>
                      <a:pt x="8155" y="3529"/>
                    </a:cubicBezTo>
                    <a:cubicBezTo>
                      <a:pt x="9640" y="3529"/>
                      <a:pt x="13524" y="4035"/>
                      <a:pt x="13202" y="7318"/>
                    </a:cubicBezTo>
                    <a:cubicBezTo>
                      <a:pt x="12762" y="11949"/>
                      <a:pt x="3844" y="13068"/>
                      <a:pt x="1665" y="14569"/>
                    </a:cubicBezTo>
                    <a:cubicBezTo>
                      <a:pt x="0" y="15730"/>
                      <a:pt x="78" y="17728"/>
                      <a:pt x="522" y="17728"/>
                    </a:cubicBezTo>
                    <a:cubicBezTo>
                      <a:pt x="656" y="17728"/>
                      <a:pt x="824" y="17546"/>
                      <a:pt x="987" y="17105"/>
                    </a:cubicBezTo>
                    <a:cubicBezTo>
                      <a:pt x="1689" y="15200"/>
                      <a:pt x="7785" y="15819"/>
                      <a:pt x="11643" y="13652"/>
                    </a:cubicBezTo>
                    <a:cubicBezTo>
                      <a:pt x="15500" y="11497"/>
                      <a:pt x="17893" y="7853"/>
                      <a:pt x="15453" y="3186"/>
                    </a:cubicBezTo>
                    <a:cubicBezTo>
                      <a:pt x="14006" y="418"/>
                      <a:pt x="10401" y="1"/>
                      <a:pt x="83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89;p36"/>
              <p:cNvSpPr/>
              <p:nvPr/>
            </p:nvSpPr>
            <p:spPr>
              <a:xfrm>
                <a:off x="589735" y="4086480"/>
                <a:ext cx="326711" cy="333186"/>
              </a:xfrm>
              <a:custGeom>
                <a:avLst/>
                <a:gdLst/>
                <a:ahLst/>
                <a:cxnLst/>
                <a:rect l="l" t="t" r="r" b="b"/>
                <a:pathLst>
                  <a:path w="10193" h="10395" extrusionOk="0">
                    <a:moveTo>
                      <a:pt x="4200" y="1"/>
                    </a:moveTo>
                    <a:cubicBezTo>
                      <a:pt x="3546" y="1"/>
                      <a:pt x="3239" y="3843"/>
                      <a:pt x="3239" y="3843"/>
                    </a:cubicBezTo>
                    <a:cubicBezTo>
                      <a:pt x="3239" y="3843"/>
                      <a:pt x="1" y="4629"/>
                      <a:pt x="1" y="5248"/>
                    </a:cubicBezTo>
                    <a:cubicBezTo>
                      <a:pt x="13" y="5891"/>
                      <a:pt x="2144" y="7319"/>
                      <a:pt x="2144" y="7319"/>
                    </a:cubicBezTo>
                    <a:cubicBezTo>
                      <a:pt x="2144" y="7319"/>
                      <a:pt x="1561" y="10070"/>
                      <a:pt x="2096" y="10367"/>
                    </a:cubicBezTo>
                    <a:cubicBezTo>
                      <a:pt x="2130" y="10386"/>
                      <a:pt x="2172" y="10395"/>
                      <a:pt x="2221" y="10395"/>
                    </a:cubicBezTo>
                    <a:cubicBezTo>
                      <a:pt x="2957" y="10395"/>
                      <a:pt x="5323" y="8427"/>
                      <a:pt x="5323" y="8427"/>
                    </a:cubicBezTo>
                    <a:cubicBezTo>
                      <a:pt x="5323" y="8427"/>
                      <a:pt x="7560" y="9889"/>
                      <a:pt x="8520" y="9889"/>
                    </a:cubicBezTo>
                    <a:cubicBezTo>
                      <a:pt x="8676" y="9889"/>
                      <a:pt x="8798" y="9850"/>
                      <a:pt x="8871" y="9760"/>
                    </a:cubicBezTo>
                    <a:cubicBezTo>
                      <a:pt x="9371" y="9117"/>
                      <a:pt x="7990" y="6379"/>
                      <a:pt x="7990" y="6379"/>
                    </a:cubicBezTo>
                    <a:cubicBezTo>
                      <a:pt x="7990" y="6379"/>
                      <a:pt x="10193" y="4248"/>
                      <a:pt x="9967" y="3819"/>
                    </a:cubicBezTo>
                    <a:cubicBezTo>
                      <a:pt x="9740" y="3414"/>
                      <a:pt x="6490" y="3367"/>
                      <a:pt x="6490" y="3367"/>
                    </a:cubicBezTo>
                    <a:cubicBezTo>
                      <a:pt x="6490" y="3367"/>
                      <a:pt x="5073" y="545"/>
                      <a:pt x="4323" y="45"/>
                    </a:cubicBezTo>
                    <a:cubicBezTo>
                      <a:pt x="4281" y="15"/>
                      <a:pt x="4240" y="1"/>
                      <a:pt x="4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0;p36"/>
              <p:cNvSpPr/>
              <p:nvPr/>
            </p:nvSpPr>
            <p:spPr>
              <a:xfrm>
                <a:off x="964021" y="4005994"/>
                <a:ext cx="76766" cy="259593"/>
              </a:xfrm>
              <a:custGeom>
                <a:avLst/>
                <a:gdLst/>
                <a:ahLst/>
                <a:cxnLst/>
                <a:rect l="l" t="t" r="r" b="b"/>
                <a:pathLst>
                  <a:path w="2395" h="8099" extrusionOk="0">
                    <a:moveTo>
                      <a:pt x="687" y="0"/>
                    </a:moveTo>
                    <a:cubicBezTo>
                      <a:pt x="200" y="0"/>
                      <a:pt x="0" y="397"/>
                      <a:pt x="64" y="841"/>
                    </a:cubicBezTo>
                    <a:cubicBezTo>
                      <a:pt x="64" y="841"/>
                      <a:pt x="683" y="5139"/>
                      <a:pt x="802" y="7271"/>
                    </a:cubicBezTo>
                    <a:cubicBezTo>
                      <a:pt x="834" y="7842"/>
                      <a:pt x="975" y="8099"/>
                      <a:pt x="1153" y="8099"/>
                    </a:cubicBezTo>
                    <a:cubicBezTo>
                      <a:pt x="1639" y="8099"/>
                      <a:pt x="2395" y="6193"/>
                      <a:pt x="1933" y="3580"/>
                    </a:cubicBezTo>
                    <a:cubicBezTo>
                      <a:pt x="1314" y="8"/>
                      <a:pt x="1504" y="139"/>
                      <a:pt x="885" y="20"/>
                    </a:cubicBezTo>
                    <a:cubicBezTo>
                      <a:pt x="814" y="6"/>
                      <a:pt x="748"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1;p36"/>
              <p:cNvSpPr/>
              <p:nvPr/>
            </p:nvSpPr>
            <p:spPr>
              <a:xfrm>
                <a:off x="952963" y="4289282"/>
                <a:ext cx="76830" cy="173821"/>
              </a:xfrm>
              <a:custGeom>
                <a:avLst/>
                <a:gdLst/>
                <a:ahLst/>
                <a:cxnLst/>
                <a:rect l="l" t="t" r="r" b="b"/>
                <a:pathLst>
                  <a:path w="2397" h="5423" extrusionOk="0">
                    <a:moveTo>
                      <a:pt x="1750" y="0"/>
                    </a:moveTo>
                    <a:cubicBezTo>
                      <a:pt x="1544" y="0"/>
                      <a:pt x="1359" y="173"/>
                      <a:pt x="1325" y="552"/>
                    </a:cubicBezTo>
                    <a:cubicBezTo>
                      <a:pt x="1269" y="1426"/>
                      <a:pt x="0" y="5422"/>
                      <a:pt x="735" y="5422"/>
                    </a:cubicBezTo>
                    <a:cubicBezTo>
                      <a:pt x="781" y="5422"/>
                      <a:pt x="834" y="5407"/>
                      <a:pt x="897" y="5374"/>
                    </a:cubicBezTo>
                    <a:cubicBezTo>
                      <a:pt x="1968" y="4802"/>
                      <a:pt x="2397" y="992"/>
                      <a:pt x="2397" y="992"/>
                    </a:cubicBezTo>
                    <a:cubicBezTo>
                      <a:pt x="2397" y="365"/>
                      <a:pt x="2050"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392;p36"/>
            <p:cNvGrpSpPr/>
            <p:nvPr/>
          </p:nvGrpSpPr>
          <p:grpSpPr>
            <a:xfrm>
              <a:off x="16163" y="4745561"/>
              <a:ext cx="1260144" cy="336199"/>
              <a:chOff x="7827651" y="4820448"/>
              <a:chExt cx="1260144" cy="336199"/>
            </a:xfrm>
          </p:grpSpPr>
          <p:sp>
            <p:nvSpPr>
              <p:cNvPr id="118" name="Google Shape;393;p36"/>
              <p:cNvSpPr/>
              <p:nvPr/>
            </p:nvSpPr>
            <p:spPr>
              <a:xfrm>
                <a:off x="7827651" y="4821121"/>
                <a:ext cx="1260144" cy="335526"/>
              </a:xfrm>
              <a:custGeom>
                <a:avLst/>
                <a:gdLst/>
                <a:ahLst/>
                <a:cxnLst/>
                <a:rect l="l" t="t" r="r" b="b"/>
                <a:pathLst>
                  <a:path w="39315" h="10468" extrusionOk="0">
                    <a:moveTo>
                      <a:pt x="24492" y="1"/>
                    </a:moveTo>
                    <a:cubicBezTo>
                      <a:pt x="17768" y="1"/>
                      <a:pt x="10462" y="142"/>
                      <a:pt x="7418" y="615"/>
                    </a:cubicBezTo>
                    <a:cubicBezTo>
                      <a:pt x="1262" y="1568"/>
                      <a:pt x="0" y="9283"/>
                      <a:pt x="7370" y="10235"/>
                    </a:cubicBezTo>
                    <a:cubicBezTo>
                      <a:pt x="8701" y="10405"/>
                      <a:pt x="11366" y="10467"/>
                      <a:pt x="14587" y="10467"/>
                    </a:cubicBezTo>
                    <a:cubicBezTo>
                      <a:pt x="23841" y="10467"/>
                      <a:pt x="37684" y="9950"/>
                      <a:pt x="37684" y="9950"/>
                    </a:cubicBezTo>
                    <a:cubicBezTo>
                      <a:pt x="38696" y="9950"/>
                      <a:pt x="39315" y="413"/>
                      <a:pt x="38100" y="234"/>
                    </a:cubicBezTo>
                    <a:cubicBezTo>
                      <a:pt x="37490" y="144"/>
                      <a:pt x="31288" y="1"/>
                      <a:pt x="24492" y="1"/>
                    </a:cubicBezTo>
                    <a:close/>
                  </a:path>
                </a:pathLst>
              </a:custGeom>
              <a:solidFill>
                <a:srgbClr val="D37D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94;p36"/>
              <p:cNvSpPr/>
              <p:nvPr/>
            </p:nvSpPr>
            <p:spPr>
              <a:xfrm>
                <a:off x="7932209" y="4881478"/>
                <a:ext cx="1154820" cy="201610"/>
              </a:xfrm>
              <a:custGeom>
                <a:avLst/>
                <a:gdLst/>
                <a:ahLst/>
                <a:cxnLst/>
                <a:rect l="l" t="t" r="r" b="b"/>
                <a:pathLst>
                  <a:path w="36029" h="6290" extrusionOk="0">
                    <a:moveTo>
                      <a:pt x="16198" y="0"/>
                    </a:moveTo>
                    <a:cubicBezTo>
                      <a:pt x="11963" y="0"/>
                      <a:pt x="8193" y="69"/>
                      <a:pt x="6406" y="268"/>
                    </a:cubicBezTo>
                    <a:cubicBezTo>
                      <a:pt x="1156" y="852"/>
                      <a:pt x="1" y="5424"/>
                      <a:pt x="6287" y="5995"/>
                    </a:cubicBezTo>
                    <a:cubicBezTo>
                      <a:pt x="8976" y="6241"/>
                      <a:pt x="18846" y="6289"/>
                      <a:pt x="26185" y="6289"/>
                    </a:cubicBezTo>
                    <a:cubicBezTo>
                      <a:pt x="30934" y="6289"/>
                      <a:pt x="34624" y="6269"/>
                      <a:pt x="34624" y="6269"/>
                    </a:cubicBezTo>
                    <a:cubicBezTo>
                      <a:pt x="35505" y="6269"/>
                      <a:pt x="36029" y="459"/>
                      <a:pt x="34981" y="328"/>
                    </a:cubicBezTo>
                    <a:cubicBezTo>
                      <a:pt x="34291" y="257"/>
                      <a:pt x="24378" y="0"/>
                      <a:pt x="16198" y="0"/>
                    </a:cubicBezTo>
                    <a:close/>
                  </a:path>
                </a:pathLst>
              </a:cu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95;p36"/>
              <p:cNvSpPr/>
              <p:nvPr/>
            </p:nvSpPr>
            <p:spPr>
              <a:xfrm>
                <a:off x="8026093" y="4921737"/>
                <a:ext cx="1048726" cy="17597"/>
              </a:xfrm>
              <a:custGeom>
                <a:avLst/>
                <a:gdLst/>
                <a:ahLst/>
                <a:cxnLst/>
                <a:rect l="l" t="t" r="r" b="b"/>
                <a:pathLst>
                  <a:path w="32719" h="549" extrusionOk="0">
                    <a:moveTo>
                      <a:pt x="12" y="0"/>
                    </a:moveTo>
                    <a:lnTo>
                      <a:pt x="1" y="393"/>
                    </a:lnTo>
                    <a:cubicBezTo>
                      <a:pt x="72" y="393"/>
                      <a:pt x="6263" y="548"/>
                      <a:pt x="11216" y="548"/>
                    </a:cubicBezTo>
                    <a:cubicBezTo>
                      <a:pt x="12455" y="548"/>
                      <a:pt x="13633" y="536"/>
                      <a:pt x="14621" y="512"/>
                    </a:cubicBezTo>
                    <a:cubicBezTo>
                      <a:pt x="16237" y="473"/>
                      <a:pt x="18770" y="459"/>
                      <a:pt x="21435" y="459"/>
                    </a:cubicBezTo>
                    <a:cubicBezTo>
                      <a:pt x="26766" y="459"/>
                      <a:pt x="32624" y="512"/>
                      <a:pt x="32719" y="512"/>
                    </a:cubicBezTo>
                    <a:lnTo>
                      <a:pt x="32719" y="119"/>
                    </a:lnTo>
                    <a:cubicBezTo>
                      <a:pt x="32624" y="119"/>
                      <a:pt x="26761" y="67"/>
                      <a:pt x="21423" y="67"/>
                    </a:cubicBezTo>
                    <a:cubicBezTo>
                      <a:pt x="18754" y="67"/>
                      <a:pt x="16217" y="80"/>
                      <a:pt x="14598" y="119"/>
                    </a:cubicBezTo>
                    <a:cubicBezTo>
                      <a:pt x="13631" y="143"/>
                      <a:pt x="12472" y="153"/>
                      <a:pt x="11235" y="153"/>
                    </a:cubicBezTo>
                    <a:cubicBezTo>
                      <a:pt x="6288" y="153"/>
                      <a:pt x="98" y="0"/>
                      <a:pt x="12" y="0"/>
                    </a:cubicBezTo>
                    <a:close/>
                  </a:path>
                </a:pathLst>
              </a:custGeom>
              <a:solidFill>
                <a:srgbClr val="DED3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96;p36"/>
              <p:cNvSpPr/>
              <p:nvPr/>
            </p:nvSpPr>
            <p:spPr>
              <a:xfrm>
                <a:off x="7995578" y="4977830"/>
                <a:ext cx="1082317" cy="21026"/>
              </a:xfrm>
              <a:custGeom>
                <a:avLst/>
                <a:gdLst/>
                <a:ahLst/>
                <a:cxnLst/>
                <a:rect l="l" t="t" r="r" b="b"/>
                <a:pathLst>
                  <a:path w="33767" h="656" extrusionOk="0">
                    <a:moveTo>
                      <a:pt x="12" y="1"/>
                    </a:moveTo>
                    <a:lnTo>
                      <a:pt x="0" y="405"/>
                    </a:lnTo>
                    <a:cubicBezTo>
                      <a:pt x="72" y="405"/>
                      <a:pt x="6072" y="655"/>
                      <a:pt x="11573" y="655"/>
                    </a:cubicBezTo>
                    <a:cubicBezTo>
                      <a:pt x="12502" y="655"/>
                      <a:pt x="13407" y="644"/>
                      <a:pt x="14276" y="644"/>
                    </a:cubicBezTo>
                    <a:cubicBezTo>
                      <a:pt x="20265" y="524"/>
                      <a:pt x="33635" y="524"/>
                      <a:pt x="33766" y="524"/>
                    </a:cubicBezTo>
                    <a:lnTo>
                      <a:pt x="33766" y="120"/>
                    </a:lnTo>
                    <a:cubicBezTo>
                      <a:pt x="33635" y="120"/>
                      <a:pt x="20265" y="120"/>
                      <a:pt x="14252" y="239"/>
                    </a:cubicBezTo>
                    <a:cubicBezTo>
                      <a:pt x="13447" y="253"/>
                      <a:pt x="12604" y="259"/>
                      <a:pt x="11745" y="259"/>
                    </a:cubicBezTo>
                    <a:cubicBezTo>
                      <a:pt x="6215" y="259"/>
                      <a:pt x="84" y="1"/>
                      <a:pt x="12" y="1"/>
                    </a:cubicBezTo>
                    <a:close/>
                  </a:path>
                </a:pathLst>
              </a:custGeom>
              <a:solidFill>
                <a:srgbClr val="DED3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97;p36"/>
              <p:cNvSpPr/>
              <p:nvPr/>
            </p:nvSpPr>
            <p:spPr>
              <a:xfrm>
                <a:off x="8010836" y="5025910"/>
                <a:ext cx="1052155" cy="27886"/>
              </a:xfrm>
              <a:custGeom>
                <a:avLst/>
                <a:gdLst/>
                <a:ahLst/>
                <a:cxnLst/>
                <a:rect l="l" t="t" r="r" b="b"/>
                <a:pathLst>
                  <a:path w="32826" h="870" extrusionOk="0">
                    <a:moveTo>
                      <a:pt x="0" y="1"/>
                    </a:moveTo>
                    <a:lnTo>
                      <a:pt x="0" y="406"/>
                    </a:lnTo>
                    <a:cubicBezTo>
                      <a:pt x="131" y="417"/>
                      <a:pt x="13228" y="537"/>
                      <a:pt x="16919" y="763"/>
                    </a:cubicBezTo>
                    <a:cubicBezTo>
                      <a:pt x="18169" y="834"/>
                      <a:pt x="20348" y="870"/>
                      <a:pt x="22706" y="870"/>
                    </a:cubicBezTo>
                    <a:cubicBezTo>
                      <a:pt x="27385" y="870"/>
                      <a:pt x="32754" y="763"/>
                      <a:pt x="32826" y="763"/>
                    </a:cubicBezTo>
                    <a:lnTo>
                      <a:pt x="32814" y="358"/>
                    </a:lnTo>
                    <a:cubicBezTo>
                      <a:pt x="32735" y="358"/>
                      <a:pt x="27353" y="459"/>
                      <a:pt x="22680" y="459"/>
                    </a:cubicBezTo>
                    <a:cubicBezTo>
                      <a:pt x="20344" y="459"/>
                      <a:pt x="18185" y="433"/>
                      <a:pt x="16955" y="358"/>
                    </a:cubicBezTo>
                    <a:cubicBezTo>
                      <a:pt x="13240" y="120"/>
                      <a:pt x="131" y="1"/>
                      <a:pt x="0" y="1"/>
                    </a:cubicBezTo>
                    <a:close/>
                  </a:path>
                </a:pathLst>
              </a:custGeom>
              <a:solidFill>
                <a:srgbClr val="DED3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98;p36"/>
              <p:cNvSpPr/>
              <p:nvPr/>
            </p:nvSpPr>
            <p:spPr>
              <a:xfrm>
                <a:off x="7828035" y="4820448"/>
                <a:ext cx="1241457" cy="335974"/>
              </a:xfrm>
              <a:custGeom>
                <a:avLst/>
                <a:gdLst/>
                <a:ahLst/>
                <a:cxnLst/>
                <a:rect l="l" t="t" r="r" b="b"/>
                <a:pathLst>
                  <a:path w="38732" h="10482" extrusionOk="0">
                    <a:moveTo>
                      <a:pt x="24708" y="1"/>
                    </a:moveTo>
                    <a:cubicBezTo>
                      <a:pt x="17927" y="1"/>
                      <a:pt x="10500" y="146"/>
                      <a:pt x="7418" y="624"/>
                    </a:cubicBezTo>
                    <a:cubicBezTo>
                      <a:pt x="1286" y="1577"/>
                      <a:pt x="0" y="9292"/>
                      <a:pt x="7370" y="10245"/>
                    </a:cubicBezTo>
                    <a:cubicBezTo>
                      <a:pt x="8710" y="10417"/>
                      <a:pt x="11392" y="10481"/>
                      <a:pt x="14631" y="10481"/>
                    </a:cubicBezTo>
                    <a:cubicBezTo>
                      <a:pt x="23886" y="10481"/>
                      <a:pt x="37684" y="9959"/>
                      <a:pt x="37684" y="9959"/>
                    </a:cubicBezTo>
                    <a:cubicBezTo>
                      <a:pt x="37969" y="9959"/>
                      <a:pt x="38219" y="9233"/>
                      <a:pt x="38410" y="8173"/>
                    </a:cubicBezTo>
                    <a:lnTo>
                      <a:pt x="38410" y="8173"/>
                    </a:lnTo>
                    <a:cubicBezTo>
                      <a:pt x="36675" y="8181"/>
                      <a:pt x="33514" y="8192"/>
                      <a:pt x="29890" y="8192"/>
                    </a:cubicBezTo>
                    <a:cubicBezTo>
                      <a:pt x="22244" y="8192"/>
                      <a:pt x="12537" y="8141"/>
                      <a:pt x="9823" y="7899"/>
                    </a:cubicBezTo>
                    <a:cubicBezTo>
                      <a:pt x="3155" y="7328"/>
                      <a:pt x="4394" y="2756"/>
                      <a:pt x="9942" y="2172"/>
                    </a:cubicBezTo>
                    <a:cubicBezTo>
                      <a:pt x="11839" y="1976"/>
                      <a:pt x="15842" y="1908"/>
                      <a:pt x="20334" y="1908"/>
                    </a:cubicBezTo>
                    <a:cubicBezTo>
                      <a:pt x="27292" y="1908"/>
                      <a:pt x="35425" y="2071"/>
                      <a:pt x="38731" y="2172"/>
                    </a:cubicBezTo>
                    <a:cubicBezTo>
                      <a:pt x="38636" y="1077"/>
                      <a:pt x="38446" y="279"/>
                      <a:pt x="38100" y="243"/>
                    </a:cubicBezTo>
                    <a:cubicBezTo>
                      <a:pt x="37496" y="143"/>
                      <a:pt x="31419" y="1"/>
                      <a:pt x="247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399;p36"/>
            <p:cNvSpPr/>
            <p:nvPr/>
          </p:nvSpPr>
          <p:spPr>
            <a:xfrm flipH="1">
              <a:off x="1083266" y="3749396"/>
              <a:ext cx="970870" cy="1352519"/>
            </a:xfrm>
            <a:custGeom>
              <a:avLst/>
              <a:gdLst/>
              <a:ahLst/>
              <a:cxnLst/>
              <a:rect l="l" t="t" r="r" b="b"/>
              <a:pathLst>
                <a:path w="30290" h="42197" extrusionOk="0">
                  <a:moveTo>
                    <a:pt x="29611" y="1"/>
                  </a:moveTo>
                  <a:cubicBezTo>
                    <a:pt x="29254" y="548"/>
                    <a:pt x="28944" y="1156"/>
                    <a:pt x="28647" y="1787"/>
                  </a:cubicBezTo>
                  <a:lnTo>
                    <a:pt x="29361" y="2108"/>
                  </a:lnTo>
                  <a:cubicBezTo>
                    <a:pt x="29647" y="1513"/>
                    <a:pt x="29957" y="953"/>
                    <a:pt x="30290" y="418"/>
                  </a:cubicBezTo>
                  <a:lnTo>
                    <a:pt x="29611" y="1"/>
                  </a:lnTo>
                  <a:close/>
                  <a:moveTo>
                    <a:pt x="27909" y="3656"/>
                  </a:moveTo>
                  <a:cubicBezTo>
                    <a:pt x="27682" y="4251"/>
                    <a:pt x="27492" y="4894"/>
                    <a:pt x="27313" y="5573"/>
                  </a:cubicBezTo>
                  <a:lnTo>
                    <a:pt x="28063" y="5787"/>
                  </a:lnTo>
                  <a:cubicBezTo>
                    <a:pt x="28242" y="5120"/>
                    <a:pt x="28444" y="4501"/>
                    <a:pt x="28647" y="3906"/>
                  </a:cubicBezTo>
                  <a:lnTo>
                    <a:pt x="27909" y="3656"/>
                  </a:lnTo>
                  <a:close/>
                  <a:moveTo>
                    <a:pt x="26837" y="7537"/>
                  </a:moveTo>
                  <a:cubicBezTo>
                    <a:pt x="26682" y="8180"/>
                    <a:pt x="26551" y="8835"/>
                    <a:pt x="26432" y="9490"/>
                  </a:cubicBezTo>
                  <a:lnTo>
                    <a:pt x="27206" y="9645"/>
                  </a:lnTo>
                  <a:cubicBezTo>
                    <a:pt x="27337" y="9002"/>
                    <a:pt x="27456" y="8347"/>
                    <a:pt x="27611" y="7704"/>
                  </a:cubicBezTo>
                  <a:lnTo>
                    <a:pt x="26837" y="7537"/>
                  </a:lnTo>
                  <a:close/>
                  <a:moveTo>
                    <a:pt x="26075" y="11455"/>
                  </a:moveTo>
                  <a:cubicBezTo>
                    <a:pt x="25944" y="12109"/>
                    <a:pt x="25825" y="12752"/>
                    <a:pt x="25682" y="13395"/>
                  </a:cubicBezTo>
                  <a:lnTo>
                    <a:pt x="26456" y="13550"/>
                  </a:lnTo>
                  <a:cubicBezTo>
                    <a:pt x="26599" y="12919"/>
                    <a:pt x="26718" y="12264"/>
                    <a:pt x="26849" y="11609"/>
                  </a:cubicBezTo>
                  <a:lnTo>
                    <a:pt x="26075" y="11455"/>
                  </a:lnTo>
                  <a:close/>
                  <a:moveTo>
                    <a:pt x="12687" y="15518"/>
                  </a:moveTo>
                  <a:cubicBezTo>
                    <a:pt x="12420" y="15518"/>
                    <a:pt x="12158" y="15553"/>
                    <a:pt x="11907" y="15622"/>
                  </a:cubicBezTo>
                  <a:lnTo>
                    <a:pt x="12133" y="16384"/>
                  </a:lnTo>
                  <a:cubicBezTo>
                    <a:pt x="12305" y="16339"/>
                    <a:pt x="12486" y="16316"/>
                    <a:pt x="12675" y="16316"/>
                  </a:cubicBezTo>
                  <a:cubicBezTo>
                    <a:pt x="13034" y="16316"/>
                    <a:pt x="13417" y="16398"/>
                    <a:pt x="13800" y="16562"/>
                  </a:cubicBezTo>
                  <a:lnTo>
                    <a:pt x="14109" y="15836"/>
                  </a:lnTo>
                  <a:cubicBezTo>
                    <a:pt x="13640" y="15624"/>
                    <a:pt x="13155" y="15518"/>
                    <a:pt x="12687" y="15518"/>
                  </a:cubicBezTo>
                  <a:close/>
                  <a:moveTo>
                    <a:pt x="25254" y="15300"/>
                  </a:moveTo>
                  <a:cubicBezTo>
                    <a:pt x="25075" y="15991"/>
                    <a:pt x="24884" y="16586"/>
                    <a:pt x="24682" y="17158"/>
                  </a:cubicBezTo>
                  <a:lnTo>
                    <a:pt x="25408" y="17420"/>
                  </a:lnTo>
                  <a:cubicBezTo>
                    <a:pt x="25611" y="16848"/>
                    <a:pt x="25825" y="16217"/>
                    <a:pt x="26016" y="15491"/>
                  </a:cubicBezTo>
                  <a:lnTo>
                    <a:pt x="25254" y="15300"/>
                  </a:lnTo>
                  <a:close/>
                  <a:moveTo>
                    <a:pt x="10204" y="17039"/>
                  </a:moveTo>
                  <a:cubicBezTo>
                    <a:pt x="9823" y="17622"/>
                    <a:pt x="9490" y="18277"/>
                    <a:pt x="9275" y="18896"/>
                  </a:cubicBezTo>
                  <a:lnTo>
                    <a:pt x="10014" y="19146"/>
                  </a:lnTo>
                  <a:cubicBezTo>
                    <a:pt x="10228" y="18586"/>
                    <a:pt x="10502" y="18003"/>
                    <a:pt x="10859" y="17467"/>
                  </a:cubicBezTo>
                  <a:lnTo>
                    <a:pt x="10204" y="17039"/>
                  </a:lnTo>
                  <a:close/>
                  <a:moveTo>
                    <a:pt x="15800" y="17122"/>
                  </a:moveTo>
                  <a:lnTo>
                    <a:pt x="15205" y="17646"/>
                  </a:lnTo>
                  <a:cubicBezTo>
                    <a:pt x="15598" y="18098"/>
                    <a:pt x="15943" y="18610"/>
                    <a:pt x="16205" y="19229"/>
                  </a:cubicBezTo>
                  <a:lnTo>
                    <a:pt x="16919" y="18896"/>
                  </a:lnTo>
                  <a:cubicBezTo>
                    <a:pt x="16610" y="18229"/>
                    <a:pt x="16241" y="17634"/>
                    <a:pt x="15800" y="17122"/>
                  </a:cubicBezTo>
                  <a:close/>
                  <a:moveTo>
                    <a:pt x="23861" y="18896"/>
                  </a:moveTo>
                  <a:cubicBezTo>
                    <a:pt x="23527" y="19491"/>
                    <a:pt x="23170" y="19979"/>
                    <a:pt x="22777" y="20432"/>
                  </a:cubicBezTo>
                  <a:lnTo>
                    <a:pt x="23349" y="20968"/>
                  </a:lnTo>
                  <a:cubicBezTo>
                    <a:pt x="23801" y="20480"/>
                    <a:pt x="24194" y="19920"/>
                    <a:pt x="24539" y="19289"/>
                  </a:cubicBezTo>
                  <a:lnTo>
                    <a:pt x="23861" y="18896"/>
                  </a:lnTo>
                  <a:close/>
                  <a:moveTo>
                    <a:pt x="9752" y="20932"/>
                  </a:moveTo>
                  <a:lnTo>
                    <a:pt x="8954" y="20991"/>
                  </a:lnTo>
                  <a:cubicBezTo>
                    <a:pt x="9025" y="21813"/>
                    <a:pt x="9335" y="22480"/>
                    <a:pt x="9894" y="23004"/>
                  </a:cubicBezTo>
                  <a:lnTo>
                    <a:pt x="10430" y="22420"/>
                  </a:lnTo>
                  <a:cubicBezTo>
                    <a:pt x="10025" y="22051"/>
                    <a:pt x="9799" y="21551"/>
                    <a:pt x="9752" y="20932"/>
                  </a:cubicBezTo>
                  <a:close/>
                  <a:moveTo>
                    <a:pt x="21336" y="21587"/>
                  </a:moveTo>
                  <a:cubicBezTo>
                    <a:pt x="20836" y="21908"/>
                    <a:pt x="20265" y="22158"/>
                    <a:pt x="19646" y="22337"/>
                  </a:cubicBezTo>
                  <a:lnTo>
                    <a:pt x="19872" y="23099"/>
                  </a:lnTo>
                  <a:cubicBezTo>
                    <a:pt x="20551" y="22885"/>
                    <a:pt x="21194" y="22623"/>
                    <a:pt x="21741" y="22265"/>
                  </a:cubicBezTo>
                  <a:lnTo>
                    <a:pt x="21336" y="21587"/>
                  </a:lnTo>
                  <a:close/>
                  <a:moveTo>
                    <a:pt x="17574" y="20861"/>
                  </a:moveTo>
                  <a:lnTo>
                    <a:pt x="16800" y="21027"/>
                  </a:lnTo>
                  <a:cubicBezTo>
                    <a:pt x="16919" y="21623"/>
                    <a:pt x="17014" y="22265"/>
                    <a:pt x="17038" y="22932"/>
                  </a:cubicBezTo>
                  <a:lnTo>
                    <a:pt x="17145" y="22932"/>
                  </a:lnTo>
                  <a:cubicBezTo>
                    <a:pt x="16681" y="23016"/>
                    <a:pt x="16252" y="23099"/>
                    <a:pt x="15836" y="23158"/>
                  </a:cubicBezTo>
                  <a:lnTo>
                    <a:pt x="15943" y="23932"/>
                  </a:lnTo>
                  <a:cubicBezTo>
                    <a:pt x="16550" y="23837"/>
                    <a:pt x="17217" y="23718"/>
                    <a:pt x="17931" y="23551"/>
                  </a:cubicBezTo>
                  <a:lnTo>
                    <a:pt x="17788" y="22885"/>
                  </a:lnTo>
                  <a:lnTo>
                    <a:pt x="17824" y="22885"/>
                  </a:lnTo>
                  <a:cubicBezTo>
                    <a:pt x="17800" y="22182"/>
                    <a:pt x="17705" y="21503"/>
                    <a:pt x="17574" y="20861"/>
                  </a:cubicBezTo>
                  <a:close/>
                  <a:moveTo>
                    <a:pt x="12026" y="23158"/>
                  </a:moveTo>
                  <a:lnTo>
                    <a:pt x="11859" y="23932"/>
                  </a:lnTo>
                  <a:cubicBezTo>
                    <a:pt x="12383" y="24051"/>
                    <a:pt x="13002" y="24111"/>
                    <a:pt x="13681" y="24111"/>
                  </a:cubicBezTo>
                  <a:cubicBezTo>
                    <a:pt x="13752" y="24111"/>
                    <a:pt x="13847" y="24111"/>
                    <a:pt x="13931" y="24087"/>
                  </a:cubicBezTo>
                  <a:lnTo>
                    <a:pt x="13919" y="23301"/>
                  </a:lnTo>
                  <a:lnTo>
                    <a:pt x="13693" y="23301"/>
                  </a:lnTo>
                  <a:cubicBezTo>
                    <a:pt x="13073" y="23301"/>
                    <a:pt x="12502" y="23254"/>
                    <a:pt x="12026" y="23158"/>
                  </a:cubicBezTo>
                  <a:close/>
                  <a:moveTo>
                    <a:pt x="16991" y="24861"/>
                  </a:moveTo>
                  <a:cubicBezTo>
                    <a:pt x="16955" y="25492"/>
                    <a:pt x="16872" y="26147"/>
                    <a:pt x="16752" y="26802"/>
                  </a:cubicBezTo>
                  <a:lnTo>
                    <a:pt x="17526" y="26933"/>
                  </a:lnTo>
                  <a:cubicBezTo>
                    <a:pt x="17645" y="26254"/>
                    <a:pt x="17741" y="25575"/>
                    <a:pt x="17788" y="24921"/>
                  </a:cubicBezTo>
                  <a:lnTo>
                    <a:pt x="16991" y="24861"/>
                  </a:lnTo>
                  <a:close/>
                  <a:moveTo>
                    <a:pt x="16348" y="28671"/>
                  </a:moveTo>
                  <a:cubicBezTo>
                    <a:pt x="16169" y="29266"/>
                    <a:pt x="15931" y="29862"/>
                    <a:pt x="15633" y="30445"/>
                  </a:cubicBezTo>
                  <a:lnTo>
                    <a:pt x="16324" y="30802"/>
                  </a:lnTo>
                  <a:cubicBezTo>
                    <a:pt x="16633" y="30195"/>
                    <a:pt x="16895" y="29552"/>
                    <a:pt x="17086" y="28897"/>
                  </a:cubicBezTo>
                  <a:lnTo>
                    <a:pt x="16348" y="28671"/>
                  </a:lnTo>
                  <a:close/>
                  <a:moveTo>
                    <a:pt x="14633" y="32100"/>
                  </a:moveTo>
                  <a:cubicBezTo>
                    <a:pt x="14276" y="32600"/>
                    <a:pt x="13859" y="33112"/>
                    <a:pt x="13407" y="33600"/>
                  </a:cubicBezTo>
                  <a:lnTo>
                    <a:pt x="13990" y="34136"/>
                  </a:lnTo>
                  <a:cubicBezTo>
                    <a:pt x="14455" y="33612"/>
                    <a:pt x="14883" y="33100"/>
                    <a:pt x="15276" y="32564"/>
                  </a:cubicBezTo>
                  <a:lnTo>
                    <a:pt x="14633" y="32100"/>
                  </a:lnTo>
                  <a:close/>
                  <a:moveTo>
                    <a:pt x="12026" y="34969"/>
                  </a:moveTo>
                  <a:cubicBezTo>
                    <a:pt x="11549" y="35374"/>
                    <a:pt x="11037" y="35791"/>
                    <a:pt x="10502" y="36196"/>
                  </a:cubicBezTo>
                  <a:lnTo>
                    <a:pt x="10966" y="36815"/>
                  </a:lnTo>
                  <a:cubicBezTo>
                    <a:pt x="11514" y="36398"/>
                    <a:pt x="12061" y="35981"/>
                    <a:pt x="12550" y="35565"/>
                  </a:cubicBezTo>
                  <a:lnTo>
                    <a:pt x="12026" y="34969"/>
                  </a:lnTo>
                  <a:close/>
                  <a:moveTo>
                    <a:pt x="8882" y="37315"/>
                  </a:moveTo>
                  <a:cubicBezTo>
                    <a:pt x="8347" y="37636"/>
                    <a:pt x="7787" y="37982"/>
                    <a:pt x="7204" y="38303"/>
                  </a:cubicBezTo>
                  <a:lnTo>
                    <a:pt x="7597" y="38994"/>
                  </a:lnTo>
                  <a:cubicBezTo>
                    <a:pt x="8192" y="38648"/>
                    <a:pt x="8763" y="38303"/>
                    <a:pt x="9299" y="37970"/>
                  </a:cubicBezTo>
                  <a:lnTo>
                    <a:pt x="8882" y="37315"/>
                  </a:lnTo>
                  <a:close/>
                  <a:moveTo>
                    <a:pt x="5465" y="39220"/>
                  </a:moveTo>
                  <a:cubicBezTo>
                    <a:pt x="4882" y="39494"/>
                    <a:pt x="4287" y="39768"/>
                    <a:pt x="3679" y="40030"/>
                  </a:cubicBezTo>
                  <a:lnTo>
                    <a:pt x="3989" y="40744"/>
                  </a:lnTo>
                  <a:cubicBezTo>
                    <a:pt x="4620" y="40482"/>
                    <a:pt x="5227" y="40196"/>
                    <a:pt x="5799" y="39910"/>
                  </a:cubicBezTo>
                  <a:lnTo>
                    <a:pt x="5465" y="39220"/>
                  </a:lnTo>
                  <a:close/>
                  <a:moveTo>
                    <a:pt x="1846" y="40780"/>
                  </a:moveTo>
                  <a:cubicBezTo>
                    <a:pt x="1239" y="41018"/>
                    <a:pt x="620" y="41244"/>
                    <a:pt x="0" y="41446"/>
                  </a:cubicBezTo>
                  <a:lnTo>
                    <a:pt x="250" y="42196"/>
                  </a:lnTo>
                  <a:cubicBezTo>
                    <a:pt x="893" y="41982"/>
                    <a:pt x="1512" y="41744"/>
                    <a:pt x="2132" y="41506"/>
                  </a:cubicBezTo>
                  <a:lnTo>
                    <a:pt x="1846" y="407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 name="Picture 147">
            <a:extLst>
              <a:ext uri="{FF2B5EF4-FFF2-40B4-BE49-F238E27FC236}">
                <a16:creationId xmlns:a16="http://schemas.microsoft.com/office/drawing/2014/main" id="{49E57426-80EA-AE49-8F6F-12FE87A2C90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4928" b="95129" l="3385" r="96308">
                        <a14:foregroundMark x1="37231" y1="34670" x2="37231" y2="34670"/>
                        <a14:foregroundMark x1="6442" y1="35483" x2="9077" y2="52149"/>
                        <a14:foregroundMark x1="9077" y1="52149" x2="4917" y2="62680"/>
                        <a14:foregroundMark x1="5172" y1="71896" x2="7538" y2="88825"/>
                        <a14:foregroundMark x1="7538" y1="88825" x2="14545" y2="87366"/>
                        <a14:foregroundMark x1="30191" y1="91635" x2="30308" y2="91691"/>
                        <a14:foregroundMark x1="30308" y1="91691" x2="34105" y2="90180"/>
                        <a14:foregroundMark x1="77540" y1="89394" x2="85468" y2="85648"/>
                        <a14:foregroundMark x1="90920" y1="87667" x2="97077" y2="93123"/>
                        <a14:foregroundMark x1="97077" y1="93123" x2="92615" y2="39685"/>
                        <a14:foregroundMark x1="92615" y1="39685" x2="89385" y2="27937"/>
                        <a14:foregroundMark x1="89385" y1="27937" x2="45175" y2="24535"/>
                        <a14:foregroundMark x1="22938" y1="24963" x2="8308" y2="26791"/>
                        <a14:foregroundMark x1="8308" y1="26791" x2="6372" y2="30918"/>
                        <a14:foregroundMark x1="5156" y1="92569" x2="7538" y2="94699"/>
                        <a14:foregroundMark x1="12769" y1="79513" x2="52923" y2="55874"/>
                        <a14:foregroundMark x1="52923" y1="55874" x2="70615" y2="26504"/>
                        <a14:foregroundMark x1="70615" y1="26504" x2="81692" y2="31805"/>
                        <a14:foregroundMark x1="81692" y1="31805" x2="81538" y2="32808"/>
                        <a14:foregroundMark x1="91538" y1="46991" x2="96308" y2="91404"/>
                        <a14:foregroundMark x1="55385" y1="83524" x2="62769" y2="83238"/>
                        <a14:foregroundMark x1="81077" y1="95129" x2="82308" y2="95129"/>
                        <a14:foregroundMark x1="22000" y1="26648" x2="26308" y2="26791"/>
                        <a14:foregroundMark x1="51846" y1="25215" x2="41077" y2="24928"/>
                        <a14:foregroundMark x1="41077" y1="24928" x2="27538" y2="26074"/>
                        <a14:foregroundMark x1="85538" y1="79083" x2="64923" y2="79226"/>
                        <a14:backgroundMark x1="1385" y1="29513" x2="3077" y2="90831"/>
                        <a14:backgroundMark x1="17846" y1="89255" x2="24000" y2="84957"/>
                        <a14:backgroundMark x1="16462" y1="85673" x2="18923" y2="88968"/>
                        <a14:backgroundMark x1="23231" y1="87106" x2="26000" y2="90831"/>
                        <a14:backgroundMark x1="26769" y1="91117" x2="26769" y2="91117"/>
                        <a14:backgroundMark x1="26308" y1="90115" x2="26769" y2="92264"/>
                        <a14:backgroundMark x1="2615" y1="91547" x2="2923" y2="92980"/>
                        <a14:backgroundMark x1="2923" y1="91404" x2="2923" y2="91404"/>
                        <a14:backgroundMark x1="2308" y1="90115" x2="3077" y2="92264"/>
                        <a14:backgroundMark x1="36000" y1="87106" x2="55293" y2="83663"/>
                        <a14:backgroundMark x1="36308" y1="88539" x2="37231" y2="91404"/>
                        <a14:backgroundMark x1="59231" y1="85673" x2="74769" y2="89685"/>
                        <a14:backgroundMark x1="58607" y1="85417" x2="60154" y2="87966"/>
                        <a14:backgroundMark x1="74923" y1="88968" x2="74923" y2="91977"/>
                        <a14:backgroundMark x1="87692" y1="86390" x2="88769" y2="93266"/>
                        <a14:backgroundMark x1="88000" y1="84670" x2="88462" y2="89398"/>
                        <a14:backgroundMark x1="95846" y1="93410" x2="95846" y2="93410"/>
                        <a14:backgroundMark x1="3692" y1="26791" x2="3846" y2="36819"/>
                      </a14:backgroundRemoval>
                    </a14:imgEffect>
                  </a14:imgLayer>
                </a14:imgProps>
              </a:ext>
            </a:extLst>
          </a:blip>
          <a:srcRect t="23990"/>
          <a:stretch/>
        </p:blipFill>
        <p:spPr>
          <a:xfrm flipH="1">
            <a:off x="-36866" y="3577308"/>
            <a:ext cx="3889734" cy="3330494"/>
          </a:xfrm>
          <a:prstGeom prst="rect">
            <a:avLst/>
          </a:prstGeom>
        </p:spPr>
      </p:pic>
      <p:sp>
        <p:nvSpPr>
          <p:cNvPr id="149" name="TextBox 148">
            <a:extLst>
              <a:ext uri="{FF2B5EF4-FFF2-40B4-BE49-F238E27FC236}">
                <a16:creationId xmlns:a16="http://schemas.microsoft.com/office/drawing/2014/main" id="{932B2755-0FB8-AE47-92EE-AACF355F609F}"/>
              </a:ext>
            </a:extLst>
          </p:cNvPr>
          <p:cNvSpPr txBox="1"/>
          <p:nvPr/>
        </p:nvSpPr>
        <p:spPr>
          <a:xfrm>
            <a:off x="346802" y="4094136"/>
            <a:ext cx="3426132" cy="523220"/>
          </a:xfrm>
          <a:prstGeom prst="rect">
            <a:avLst/>
          </a:prstGeom>
          <a:noFill/>
        </p:spPr>
        <p:txBody>
          <a:bodyPr wrap="square" rtlCol="0">
            <a:spAutoFit/>
          </a:bodyPr>
          <a:lstStyle/>
          <a:p>
            <a:pPr algn="ctr" defTabSz="1219140">
              <a:defRPr/>
            </a:pPr>
            <a:r>
              <a:rPr lang="en-US" sz="2800" b="1" dirty="0" err="1">
                <a:solidFill>
                  <a:srgbClr val="C00000"/>
                </a:solidFill>
                <a:latin typeface="Cambria" panose="02040503050406030204" pitchFamily="18" charset="0"/>
                <a:ea typeface="Cambria" panose="02040503050406030204" pitchFamily="18" charset="0"/>
                <a:cs typeface="Tahoma" panose="020B0604030504040204" pitchFamily="34" charset="0"/>
              </a:rPr>
              <a:t>Đánh</a:t>
            </a:r>
            <a:r>
              <a:rPr lang="en-US" sz="2800" b="1" dirty="0">
                <a:solidFill>
                  <a:srgbClr val="C00000"/>
                </a:solidFill>
                <a:latin typeface="Cambria" panose="02040503050406030204" pitchFamily="18" charset="0"/>
                <a:ea typeface="Cambria" panose="02040503050406030204" pitchFamily="18" charset="0"/>
                <a:cs typeface="Tahoma" panose="020B0604030504040204" pitchFamily="34" charset="0"/>
              </a:rPr>
              <a:t> </a:t>
            </a:r>
            <a:r>
              <a:rPr lang="en-US" sz="2800" b="1" dirty="0" err="1">
                <a:solidFill>
                  <a:srgbClr val="C00000"/>
                </a:solidFill>
                <a:latin typeface="Cambria" panose="02040503050406030204" pitchFamily="18" charset="0"/>
                <a:ea typeface="Cambria" panose="02040503050406030204" pitchFamily="18" charset="0"/>
                <a:cs typeface="Tahoma" panose="020B0604030504040204" pitchFamily="34" charset="0"/>
              </a:rPr>
              <a:t>giá</a:t>
            </a:r>
            <a:r>
              <a:rPr lang="en-US" sz="2800" b="1" dirty="0">
                <a:solidFill>
                  <a:srgbClr val="C00000"/>
                </a:solidFill>
                <a:latin typeface="Cambria" panose="02040503050406030204" pitchFamily="18" charset="0"/>
                <a:ea typeface="Cambria" panose="02040503050406030204" pitchFamily="18" charset="0"/>
                <a:cs typeface="Tahoma" panose="020B0604030504040204" pitchFamily="34" charset="0"/>
              </a:rPr>
              <a:t> </a:t>
            </a:r>
            <a:r>
              <a:rPr lang="en-US" sz="2800" b="1" err="1">
                <a:solidFill>
                  <a:srgbClr val="C00000"/>
                </a:solidFill>
                <a:latin typeface="Cambria" panose="02040503050406030204" pitchFamily="18" charset="0"/>
                <a:ea typeface="Cambria" panose="02040503050406030204" pitchFamily="18" charset="0"/>
                <a:cs typeface="Tahoma" panose="020B0604030504040204" pitchFamily="34" charset="0"/>
              </a:rPr>
              <a:t>của</a:t>
            </a:r>
            <a:r>
              <a:rPr lang="en-US" sz="2800" b="1">
                <a:solidFill>
                  <a:srgbClr val="C00000"/>
                </a:solidFill>
                <a:latin typeface="Cambria" panose="02040503050406030204" pitchFamily="18" charset="0"/>
                <a:ea typeface="Cambria" panose="02040503050406030204" pitchFamily="18" charset="0"/>
                <a:cs typeface="Tahoma" panose="020B0604030504040204" pitchFamily="34" charset="0"/>
              </a:rPr>
              <a:t> con</a:t>
            </a:r>
            <a:endParaRPr lang="en-US" sz="2800" b="1" dirty="0">
              <a:solidFill>
                <a:srgbClr val="C00000"/>
              </a:solidFill>
              <a:latin typeface="Tahoma" panose="020B0604030504040204" pitchFamily="34" charset="0"/>
              <a:cs typeface="Tahoma" panose="020B0604030504040204" pitchFamily="34" charset="0"/>
            </a:endParaRPr>
          </a:p>
        </p:txBody>
      </p:sp>
      <p:grpSp>
        <p:nvGrpSpPr>
          <p:cNvPr id="154" name="Group 153">
            <a:extLst>
              <a:ext uri="{FF2B5EF4-FFF2-40B4-BE49-F238E27FC236}">
                <a16:creationId xmlns:a16="http://schemas.microsoft.com/office/drawing/2014/main" id="{FF971094-955D-DF48-BDFF-1D88C4016CA2}"/>
              </a:ext>
            </a:extLst>
          </p:cNvPr>
          <p:cNvGrpSpPr/>
          <p:nvPr/>
        </p:nvGrpSpPr>
        <p:grpSpPr>
          <a:xfrm>
            <a:off x="1107789" y="4806289"/>
            <a:ext cx="1266535" cy="613957"/>
            <a:chOff x="5084083" y="921200"/>
            <a:chExt cx="1575573" cy="738365"/>
          </a:xfrm>
        </p:grpSpPr>
        <p:pic>
          <p:nvPicPr>
            <p:cNvPr id="155" name="Picture 2" descr="Five pointed yellow star icon cartoon style Vector Image">
              <a:extLst>
                <a:ext uri="{FF2B5EF4-FFF2-40B4-BE49-F238E27FC236}">
                  <a16:creationId xmlns:a16="http://schemas.microsoft.com/office/drawing/2014/main" id="{9CBF728A-69E6-EE4F-BC1B-8BC842C97272}"/>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089"/>
            <a:stretch/>
          </p:blipFill>
          <p:spPr bwMode="auto">
            <a:xfrm>
              <a:off x="5084083" y="921200"/>
              <a:ext cx="764267" cy="7338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Five pointed yellow star icon cartoon style Vector Image">
              <a:extLst>
                <a:ext uri="{FF2B5EF4-FFF2-40B4-BE49-F238E27FC236}">
                  <a16:creationId xmlns:a16="http://schemas.microsoft.com/office/drawing/2014/main" id="{1B0A18AD-046F-4B4E-8848-75A863F62E0B}"/>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089"/>
            <a:stretch/>
          </p:blipFill>
          <p:spPr bwMode="auto">
            <a:xfrm>
              <a:off x="5895389" y="925683"/>
              <a:ext cx="764267" cy="733882"/>
            </a:xfrm>
            <a:prstGeom prst="rect">
              <a:avLst/>
            </a:prstGeom>
            <a:noFill/>
            <a:extLst>
              <a:ext uri="{909E8E84-426E-40DD-AFC4-6F175D3DCCD1}">
                <a14:hiddenFill xmlns:a14="http://schemas.microsoft.com/office/drawing/2010/main">
                  <a:solidFill>
                    <a:srgbClr val="FFFFFF"/>
                  </a:solidFill>
                </a14:hiddenFill>
              </a:ext>
            </a:extLst>
          </p:spPr>
        </p:pic>
      </p:grpSp>
      <p:pic>
        <p:nvPicPr>
          <p:cNvPr id="158" name="Picture 2" descr="Five pointed yellow star icon cartoon style Vector Image">
            <a:extLst>
              <a:ext uri="{FF2B5EF4-FFF2-40B4-BE49-F238E27FC236}">
                <a16:creationId xmlns:a16="http://schemas.microsoft.com/office/drawing/2014/main" id="{9CBF728A-69E6-EE4F-BC1B-8BC842C97272}"/>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089"/>
          <a:stretch/>
        </p:blipFill>
        <p:spPr bwMode="auto">
          <a:xfrm>
            <a:off x="2422535" y="4802561"/>
            <a:ext cx="614361" cy="610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8883223"/>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31" name="Google Shape;1484;p105"/>
          <p:cNvSpPr txBox="1">
            <a:spLocks/>
          </p:cNvSpPr>
          <p:nvPr/>
        </p:nvSpPr>
        <p:spPr>
          <a:xfrm>
            <a:off x="951000" y="530532"/>
            <a:ext cx="10290000" cy="501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taatliches"/>
              <a:buNone/>
              <a:defRPr sz="3200" b="1" i="0" u="none" strike="noStrike" cap="none">
                <a:solidFill>
                  <a:schemeClr val="lt1"/>
                </a:solidFill>
                <a:latin typeface="Red Hat Text"/>
                <a:ea typeface="Red Hat Text"/>
                <a:cs typeface="Red Hat Text"/>
                <a:sym typeface="Red Hat Text"/>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r>
              <a:rPr lang="en-US" sz="4800">
                <a:latin typeface="Cambria" panose="02040503050406030204" pitchFamily="18" charset="0"/>
                <a:ea typeface="Cambria" panose="02040503050406030204" pitchFamily="18" charset="0"/>
              </a:rPr>
              <a:t>GÓC CHIA SẺ</a:t>
            </a:r>
            <a:endParaRPr lang="en-US" sz="4800" dirty="0">
              <a:latin typeface="Cambria" panose="02040503050406030204" pitchFamily="18" charset="0"/>
              <a:ea typeface="Cambria" panose="02040503050406030204" pitchFamily="18" charset="0"/>
            </a:endParaRPr>
          </a:p>
        </p:txBody>
      </p:sp>
      <p:sp>
        <p:nvSpPr>
          <p:cNvPr id="10" name="Rectangle 9">
            <a:extLst>
              <a:ext uri="{FF2B5EF4-FFF2-40B4-BE49-F238E27FC236}">
                <a16:creationId xmlns:a16="http://schemas.microsoft.com/office/drawing/2014/main" id="{C3D222DD-0B37-496A-832D-5BC105AD8D06}"/>
              </a:ext>
            </a:extLst>
          </p:cNvPr>
          <p:cNvSpPr/>
          <p:nvPr/>
        </p:nvSpPr>
        <p:spPr>
          <a:xfrm>
            <a:off x="391887" y="1944915"/>
            <a:ext cx="9173028" cy="181428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sz="1400">
              <a:solidFill>
                <a:srgbClr val="FFFFFF"/>
              </a:solidFill>
              <a:latin typeface="Arial"/>
            </a:endParaRPr>
          </a:p>
        </p:txBody>
      </p:sp>
      <p:grpSp>
        <p:nvGrpSpPr>
          <p:cNvPr id="11" name="Group 10">
            <a:extLst>
              <a:ext uri="{FF2B5EF4-FFF2-40B4-BE49-F238E27FC236}">
                <a16:creationId xmlns:a16="http://schemas.microsoft.com/office/drawing/2014/main" id="{CD027E60-44BC-4BDD-9009-317C0A68E879}"/>
              </a:ext>
            </a:extLst>
          </p:cNvPr>
          <p:cNvGrpSpPr/>
          <p:nvPr/>
        </p:nvGrpSpPr>
        <p:grpSpPr>
          <a:xfrm>
            <a:off x="1348824" y="1753824"/>
            <a:ext cx="9494352" cy="2066932"/>
            <a:chOff x="1246219" y="1753824"/>
            <a:chExt cx="9494352" cy="2066932"/>
          </a:xfrm>
        </p:grpSpPr>
        <p:sp>
          <p:nvSpPr>
            <p:cNvPr id="13" name="Rectangle 12"/>
            <p:cNvSpPr/>
            <p:nvPr/>
          </p:nvSpPr>
          <p:spPr>
            <a:xfrm>
              <a:off x="1567543" y="2097207"/>
              <a:ext cx="9056915" cy="1723549"/>
            </a:xfrm>
            <a:prstGeom prst="rect">
              <a:avLst/>
            </a:prstGeom>
            <a:solidFill>
              <a:srgbClr val="CF215B"/>
            </a:solidFill>
          </p:spPr>
          <p:txBody>
            <a:bodyPr wrap="square" anchor="ctr">
              <a:spAutoFit/>
            </a:bodyPr>
            <a:lstStyle/>
            <a:p>
              <a:pPr algn="ctr" defTabSz="914377">
                <a:spcBef>
                  <a:spcPts val="600"/>
                </a:spcBef>
                <a:spcAft>
                  <a:spcPts val="600"/>
                </a:spcAft>
                <a:defRPr/>
              </a:pPr>
              <a:r>
                <a:rPr lang="en-US" sz="4800" b="1">
                  <a:solidFill>
                    <a:srgbClr val="FFFFFF"/>
                  </a:solidFill>
                  <a:latin typeface="Cambria" panose="02040503050406030204" pitchFamily="18" charset="0"/>
                  <a:ea typeface="Cambria" panose="02040503050406030204" pitchFamily="18" charset="0"/>
                </a:rPr>
                <a:t>01 </a:t>
              </a:r>
              <a:r>
                <a:rPr lang="en-US" sz="4800" b="1" err="1">
                  <a:solidFill>
                    <a:srgbClr val="FFFFFF"/>
                  </a:solidFill>
                  <a:latin typeface="Cambria" panose="02040503050406030204" pitchFamily="18" charset="0"/>
                  <a:ea typeface="Cambria" panose="02040503050406030204" pitchFamily="18" charset="0"/>
                </a:rPr>
                <a:t>điều</a:t>
              </a:r>
              <a:r>
                <a:rPr lang="en-US" sz="4800" b="1">
                  <a:solidFill>
                    <a:srgbClr val="FFFFFF"/>
                  </a:solidFill>
                  <a:latin typeface="Cambria" panose="02040503050406030204" pitchFamily="18" charset="0"/>
                  <a:ea typeface="Cambria" panose="02040503050406030204" pitchFamily="18" charset="0"/>
                </a:rPr>
                <a:t> con </a:t>
              </a:r>
              <a:r>
                <a:rPr lang="en-US" sz="4800" b="1" err="1">
                  <a:solidFill>
                    <a:srgbClr val="FFFFFF"/>
                  </a:solidFill>
                  <a:latin typeface="Cambria" panose="02040503050406030204" pitchFamily="18" charset="0"/>
                  <a:ea typeface="Cambria" panose="02040503050406030204" pitchFamily="18" charset="0"/>
                </a:rPr>
                <a:t>đã</a:t>
              </a:r>
              <a:r>
                <a:rPr lang="en-US" sz="4800" b="1">
                  <a:solidFill>
                    <a:srgbClr val="FFFFFF"/>
                  </a:solidFill>
                  <a:latin typeface="Cambria" panose="02040503050406030204" pitchFamily="18" charset="0"/>
                  <a:ea typeface="Cambria" panose="02040503050406030204" pitchFamily="18" charset="0"/>
                </a:rPr>
                <a:t> </a:t>
              </a:r>
              <a:r>
                <a:rPr lang="en-US" sz="4800" b="1" err="1">
                  <a:solidFill>
                    <a:srgbClr val="FFFFFF"/>
                  </a:solidFill>
                  <a:latin typeface="Cambria" panose="02040503050406030204" pitchFamily="18" charset="0"/>
                  <a:ea typeface="Cambria" panose="02040503050406030204" pitchFamily="18" charset="0"/>
                </a:rPr>
                <a:t>học</a:t>
              </a:r>
              <a:r>
                <a:rPr lang="en-US" sz="4800" b="1">
                  <a:solidFill>
                    <a:srgbClr val="FFFFFF"/>
                  </a:solidFill>
                  <a:latin typeface="Cambria" panose="02040503050406030204" pitchFamily="18" charset="0"/>
                  <a:ea typeface="Cambria" panose="02040503050406030204" pitchFamily="18" charset="0"/>
                </a:rPr>
                <a:t> </a:t>
              </a:r>
              <a:r>
                <a:rPr lang="en-US" sz="4800" b="1" err="1">
                  <a:solidFill>
                    <a:srgbClr val="FFFFFF"/>
                  </a:solidFill>
                  <a:latin typeface="Cambria" panose="02040503050406030204" pitchFamily="18" charset="0"/>
                  <a:ea typeface="Cambria" panose="02040503050406030204" pitchFamily="18" charset="0"/>
                </a:rPr>
                <a:t>được</a:t>
              </a:r>
              <a:r>
                <a:rPr lang="en-US" sz="4800" b="1">
                  <a:solidFill>
                    <a:srgbClr val="FFFFFF"/>
                  </a:solidFill>
                  <a:latin typeface="Cambria" panose="02040503050406030204" pitchFamily="18" charset="0"/>
                  <a:ea typeface="Cambria" panose="02040503050406030204" pitchFamily="18" charset="0"/>
                </a:rPr>
                <a:t>?</a:t>
              </a:r>
            </a:p>
            <a:p>
              <a:pPr algn="ctr" defTabSz="914377">
                <a:spcBef>
                  <a:spcPts val="600"/>
                </a:spcBef>
                <a:spcAft>
                  <a:spcPts val="600"/>
                </a:spcAft>
                <a:defRPr/>
              </a:pPr>
              <a:r>
                <a:rPr lang="en-US" sz="4800" b="1">
                  <a:solidFill>
                    <a:srgbClr val="FFFFFF"/>
                  </a:solidFill>
                  <a:latin typeface="Cambria" panose="02040503050406030204" pitchFamily="18" charset="0"/>
                  <a:ea typeface="Cambria" panose="02040503050406030204" pitchFamily="18" charset="0"/>
                </a:rPr>
                <a:t>01 điều con </a:t>
              </a:r>
              <a:r>
                <a:rPr lang="en-US" sz="4800" b="1" err="1">
                  <a:solidFill>
                    <a:srgbClr val="FFFFFF"/>
                  </a:solidFill>
                  <a:latin typeface="Cambria" panose="02040503050406030204" pitchFamily="18" charset="0"/>
                  <a:ea typeface="Cambria" panose="02040503050406030204" pitchFamily="18" charset="0"/>
                </a:rPr>
                <a:t>cần</a:t>
              </a:r>
              <a:r>
                <a:rPr lang="en-US" sz="4800" b="1">
                  <a:solidFill>
                    <a:srgbClr val="FFFFFF"/>
                  </a:solidFill>
                  <a:latin typeface="Cambria" panose="02040503050406030204" pitchFamily="18" charset="0"/>
                  <a:ea typeface="Cambria" panose="02040503050406030204" pitchFamily="18" charset="0"/>
                </a:rPr>
                <a:t> </a:t>
              </a:r>
              <a:r>
                <a:rPr lang="en-US" sz="4800" b="1" err="1">
                  <a:solidFill>
                    <a:srgbClr val="FFFFFF"/>
                  </a:solidFill>
                  <a:latin typeface="Cambria" panose="02040503050406030204" pitchFamily="18" charset="0"/>
                  <a:ea typeface="Cambria" panose="02040503050406030204" pitchFamily="18" charset="0"/>
                </a:rPr>
                <a:t>làm</a:t>
              </a:r>
              <a:r>
                <a:rPr lang="en-US" sz="4800" b="1">
                  <a:solidFill>
                    <a:srgbClr val="FFFFFF"/>
                  </a:solidFill>
                  <a:latin typeface="Cambria" panose="02040503050406030204" pitchFamily="18" charset="0"/>
                  <a:ea typeface="Cambria" panose="02040503050406030204" pitchFamily="18" charset="0"/>
                </a:rPr>
                <a:t> </a:t>
              </a:r>
              <a:r>
                <a:rPr lang="en-US" sz="4800" b="1" err="1">
                  <a:solidFill>
                    <a:srgbClr val="FFFFFF"/>
                  </a:solidFill>
                  <a:latin typeface="Cambria" panose="02040503050406030204" pitchFamily="18" charset="0"/>
                  <a:ea typeface="Cambria" panose="02040503050406030204" pitchFamily="18" charset="0"/>
                </a:rPr>
                <a:t>tốt</a:t>
              </a:r>
              <a:r>
                <a:rPr lang="en-US" sz="4800" b="1">
                  <a:solidFill>
                    <a:srgbClr val="FFFFFF"/>
                  </a:solidFill>
                  <a:latin typeface="Cambria" panose="02040503050406030204" pitchFamily="18" charset="0"/>
                  <a:ea typeface="Cambria" panose="02040503050406030204" pitchFamily="18" charset="0"/>
                </a:rPr>
                <a:t> </a:t>
              </a:r>
              <a:r>
                <a:rPr lang="en-US" sz="4800" b="1" err="1">
                  <a:solidFill>
                    <a:srgbClr val="FFFFFF"/>
                  </a:solidFill>
                  <a:latin typeface="Cambria" panose="02040503050406030204" pitchFamily="18" charset="0"/>
                  <a:ea typeface="Cambria" panose="02040503050406030204" pitchFamily="18" charset="0"/>
                </a:rPr>
                <a:t>hơn</a:t>
              </a:r>
              <a:r>
                <a:rPr lang="en-US" sz="4800" b="1">
                  <a:solidFill>
                    <a:srgbClr val="FFFFFF"/>
                  </a:solidFill>
                  <a:latin typeface="Cambria" panose="02040503050406030204" pitchFamily="18" charset="0"/>
                  <a:ea typeface="Cambria" panose="02040503050406030204" pitchFamily="18" charset="0"/>
                </a:rPr>
                <a:t>? </a:t>
              </a:r>
            </a:p>
          </p:txBody>
        </p:sp>
        <p:sp>
          <p:nvSpPr>
            <p:cNvPr id="14" name="Rectangle 13">
              <a:extLst>
                <a:ext uri="{FF2B5EF4-FFF2-40B4-BE49-F238E27FC236}">
                  <a16:creationId xmlns:a16="http://schemas.microsoft.com/office/drawing/2014/main" id="{EDF99799-ADD3-4BA0-AAB3-E6006CCCC14C}"/>
                </a:ext>
              </a:extLst>
            </p:cNvPr>
            <p:cNvSpPr/>
            <p:nvPr/>
          </p:nvSpPr>
          <p:spPr>
            <a:xfrm rot="2653209">
              <a:off x="10506349" y="1753824"/>
              <a:ext cx="234222" cy="5960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1600">
                <a:solidFill>
                  <a:prstClr val="white"/>
                </a:solidFill>
                <a:latin typeface="Cambria" panose="02040503050406030204" pitchFamily="18" charset="0"/>
                <a:ea typeface="Cambria" panose="02040503050406030204" pitchFamily="18" charset="0"/>
              </a:endParaRPr>
            </a:p>
          </p:txBody>
        </p:sp>
        <p:sp>
          <p:nvSpPr>
            <p:cNvPr id="15" name="Rectangle 14">
              <a:extLst>
                <a:ext uri="{FF2B5EF4-FFF2-40B4-BE49-F238E27FC236}">
                  <a16:creationId xmlns:a16="http://schemas.microsoft.com/office/drawing/2014/main" id="{2F0F5495-E3F5-4F15-B158-7FE0253EA43A}"/>
                </a:ext>
              </a:extLst>
            </p:cNvPr>
            <p:cNvSpPr/>
            <p:nvPr/>
          </p:nvSpPr>
          <p:spPr>
            <a:xfrm rot="18804463">
              <a:off x="1427122" y="1860746"/>
              <a:ext cx="234222" cy="5960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defRPr/>
              </a:pPr>
              <a:endParaRPr lang="en-US" sz="1600">
                <a:solidFill>
                  <a:prstClr val="white"/>
                </a:solidFill>
                <a:latin typeface="Cambria" panose="02040503050406030204" pitchFamily="18" charset="0"/>
                <a:ea typeface="Cambria" panose="02040503050406030204" pitchFamily="18" charset="0"/>
              </a:endParaRPr>
            </a:p>
          </p:txBody>
        </p:sp>
      </p:grpSp>
      <p:pic>
        <p:nvPicPr>
          <p:cNvPr id="16" name="Picture 15">
            <a:extLst>
              <a:ext uri="{FF2B5EF4-FFF2-40B4-BE49-F238E27FC236}">
                <a16:creationId xmlns:a16="http://schemas.microsoft.com/office/drawing/2014/main" id="{81DFF395-B16D-4D5D-A0C9-27718FBB2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779" y="3714000"/>
            <a:ext cx="4214443" cy="3144000"/>
          </a:xfrm>
          <a:prstGeom prst="rect">
            <a:avLst/>
          </a:prstGeom>
        </p:spPr>
      </p:pic>
      <p:grpSp>
        <p:nvGrpSpPr>
          <p:cNvPr id="17" name="Google Shape;1721;p87">
            <a:extLst>
              <a:ext uri="{FF2B5EF4-FFF2-40B4-BE49-F238E27FC236}">
                <a16:creationId xmlns:a16="http://schemas.microsoft.com/office/drawing/2014/main" id="{951F6709-61D9-4C7E-A3B8-05D0D70E5E48}"/>
              </a:ext>
            </a:extLst>
          </p:cNvPr>
          <p:cNvGrpSpPr/>
          <p:nvPr/>
        </p:nvGrpSpPr>
        <p:grpSpPr>
          <a:xfrm>
            <a:off x="10414465" y="4605327"/>
            <a:ext cx="1676153" cy="2099732"/>
            <a:chOff x="2839479" y="401407"/>
            <a:chExt cx="3465036" cy="4340680"/>
          </a:xfrm>
        </p:grpSpPr>
        <p:sp>
          <p:nvSpPr>
            <p:cNvPr id="18" name="Google Shape;1722;p87">
              <a:extLst>
                <a:ext uri="{FF2B5EF4-FFF2-40B4-BE49-F238E27FC236}">
                  <a16:creationId xmlns:a16="http://schemas.microsoft.com/office/drawing/2014/main" id="{441E2BEF-B9EB-4F7B-B517-E64CC6C9B345}"/>
                </a:ext>
              </a:extLst>
            </p:cNvPr>
            <p:cNvSpPr/>
            <p:nvPr/>
          </p:nvSpPr>
          <p:spPr>
            <a:xfrm>
              <a:off x="2984982" y="2802143"/>
              <a:ext cx="3319533" cy="1939945"/>
            </a:xfrm>
            <a:custGeom>
              <a:avLst/>
              <a:gdLst/>
              <a:ahLst/>
              <a:cxnLst/>
              <a:rect l="l" t="t" r="r" b="b"/>
              <a:pathLst>
                <a:path w="29864" h="17453" extrusionOk="0">
                  <a:moveTo>
                    <a:pt x="16343" y="1"/>
                  </a:moveTo>
                  <a:cubicBezTo>
                    <a:pt x="16290" y="1"/>
                    <a:pt x="16236" y="11"/>
                    <a:pt x="16185" y="30"/>
                  </a:cubicBezTo>
                  <a:lnTo>
                    <a:pt x="373" y="6104"/>
                  </a:lnTo>
                  <a:cubicBezTo>
                    <a:pt x="70" y="6221"/>
                    <a:pt x="0" y="6620"/>
                    <a:pt x="249" y="6830"/>
                  </a:cubicBezTo>
                  <a:lnTo>
                    <a:pt x="12181" y="17018"/>
                  </a:lnTo>
                  <a:cubicBezTo>
                    <a:pt x="12181" y="17018"/>
                    <a:pt x="12181" y="17021"/>
                    <a:pt x="12184" y="17021"/>
                  </a:cubicBezTo>
                  <a:lnTo>
                    <a:pt x="12401" y="17207"/>
                  </a:lnTo>
                  <a:cubicBezTo>
                    <a:pt x="12404" y="17207"/>
                    <a:pt x="12404" y="17210"/>
                    <a:pt x="12404" y="17210"/>
                  </a:cubicBezTo>
                  <a:cubicBezTo>
                    <a:pt x="12580" y="17325"/>
                    <a:pt x="12860" y="17452"/>
                    <a:pt x="13247" y="17452"/>
                  </a:cubicBezTo>
                  <a:cubicBezTo>
                    <a:pt x="13330" y="17452"/>
                    <a:pt x="13417" y="17446"/>
                    <a:pt x="13509" y="17434"/>
                  </a:cubicBezTo>
                  <a:cubicBezTo>
                    <a:pt x="13722" y="17403"/>
                    <a:pt x="13965" y="17340"/>
                    <a:pt x="14235" y="17220"/>
                  </a:cubicBezTo>
                  <a:cubicBezTo>
                    <a:pt x="14272" y="17200"/>
                    <a:pt x="14311" y="17184"/>
                    <a:pt x="14351" y="17164"/>
                  </a:cubicBezTo>
                  <a:lnTo>
                    <a:pt x="29554" y="9222"/>
                  </a:lnTo>
                  <a:cubicBezTo>
                    <a:pt x="29847" y="9073"/>
                    <a:pt x="29863" y="8660"/>
                    <a:pt x="29588" y="8484"/>
                  </a:cubicBezTo>
                  <a:lnTo>
                    <a:pt x="16574" y="70"/>
                  </a:lnTo>
                  <a:cubicBezTo>
                    <a:pt x="16504" y="24"/>
                    <a:pt x="16424" y="1"/>
                    <a:pt x="16343" y="1"/>
                  </a:cubicBez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sp>
          <p:nvSpPr>
            <p:cNvPr id="19" name="Google Shape;1723;p87">
              <a:extLst>
                <a:ext uri="{FF2B5EF4-FFF2-40B4-BE49-F238E27FC236}">
                  <a16:creationId xmlns:a16="http://schemas.microsoft.com/office/drawing/2014/main" id="{56FD937C-1779-4445-87E6-7EA44515C6C9}"/>
                </a:ext>
              </a:extLst>
            </p:cNvPr>
            <p:cNvSpPr/>
            <p:nvPr/>
          </p:nvSpPr>
          <p:spPr>
            <a:xfrm>
              <a:off x="4172462" y="3419945"/>
              <a:ext cx="2075486" cy="1303041"/>
            </a:xfrm>
            <a:custGeom>
              <a:avLst/>
              <a:gdLst/>
              <a:ahLst/>
              <a:cxnLst/>
              <a:rect l="l" t="t" r="r" b="b"/>
              <a:pathLst>
                <a:path w="18672" h="11723" extrusionOk="0">
                  <a:moveTo>
                    <a:pt x="15879" y="0"/>
                  </a:moveTo>
                  <a:lnTo>
                    <a:pt x="15453" y="180"/>
                  </a:lnTo>
                  <a:lnTo>
                    <a:pt x="10487" y="2271"/>
                  </a:lnTo>
                  <a:lnTo>
                    <a:pt x="1624" y="6137"/>
                  </a:lnTo>
                  <a:lnTo>
                    <a:pt x="696" y="6660"/>
                  </a:lnTo>
                  <a:lnTo>
                    <a:pt x="257" y="8082"/>
                  </a:lnTo>
                  <a:lnTo>
                    <a:pt x="0" y="8910"/>
                  </a:lnTo>
                  <a:lnTo>
                    <a:pt x="330" y="9329"/>
                  </a:lnTo>
                  <a:lnTo>
                    <a:pt x="2234" y="11722"/>
                  </a:lnTo>
                  <a:cubicBezTo>
                    <a:pt x="2234" y="11722"/>
                    <a:pt x="2736" y="11456"/>
                    <a:pt x="3565" y="11020"/>
                  </a:cubicBezTo>
                  <a:cubicBezTo>
                    <a:pt x="3664" y="10967"/>
                    <a:pt x="3771" y="10910"/>
                    <a:pt x="3881" y="10853"/>
                  </a:cubicBezTo>
                  <a:cubicBezTo>
                    <a:pt x="7745" y="8810"/>
                    <a:pt x="17197" y="3824"/>
                    <a:pt x="18672" y="3156"/>
                  </a:cubicBezTo>
                  <a:cubicBezTo>
                    <a:pt x="18332" y="2786"/>
                    <a:pt x="18152" y="2357"/>
                    <a:pt x="18066" y="1937"/>
                  </a:cubicBezTo>
                  <a:cubicBezTo>
                    <a:pt x="18066" y="1931"/>
                    <a:pt x="18066" y="1924"/>
                    <a:pt x="18062" y="1921"/>
                  </a:cubicBezTo>
                  <a:cubicBezTo>
                    <a:pt x="17876" y="993"/>
                    <a:pt x="18139" y="123"/>
                    <a:pt x="18139" y="123"/>
                  </a:cubicBezTo>
                  <a:lnTo>
                    <a:pt x="15879" y="0"/>
                  </a:ln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20" name="Google Shape;1724;p87">
              <a:extLst>
                <a:ext uri="{FF2B5EF4-FFF2-40B4-BE49-F238E27FC236}">
                  <a16:creationId xmlns:a16="http://schemas.microsoft.com/office/drawing/2014/main" id="{89E87061-BF15-4E64-8C2E-E407ECD80A6B}"/>
                </a:ext>
              </a:extLst>
            </p:cNvPr>
            <p:cNvSpPr/>
            <p:nvPr/>
          </p:nvSpPr>
          <p:spPr>
            <a:xfrm>
              <a:off x="4597968" y="4629316"/>
              <a:ext cx="111" cy="111"/>
            </a:xfrm>
            <a:custGeom>
              <a:avLst/>
              <a:gdLst/>
              <a:ahLst/>
              <a:cxnLst/>
              <a:rect l="l" t="t" r="r" b="b"/>
              <a:pathLst>
                <a:path w="1" h="1" extrusionOk="0">
                  <a:moveTo>
                    <a:pt x="0" y="0"/>
                  </a:moveTo>
                  <a:lnTo>
                    <a:pt x="0" y="0"/>
                  </a:lnTo>
                  <a:lnTo>
                    <a:pt x="0" y="0"/>
                  </a:lnTo>
                  <a:close/>
                </a:path>
              </a:pathLst>
            </a:custGeom>
            <a:solidFill>
              <a:srgbClr val="BD566F"/>
            </a:solidFill>
            <a:ln>
              <a:noFill/>
            </a:ln>
          </p:spPr>
          <p:txBody>
            <a:bodyPr spcFirstLastPara="1" wrap="square" lIns="121900" tIns="121900" rIns="121900" bIns="121900" anchor="ctr" anchorCtr="0">
              <a:noAutofit/>
            </a:bodyPr>
            <a:lstStyle/>
            <a:p>
              <a:pPr defTabSz="1219140">
                <a:defRPr/>
              </a:pPr>
              <a:endParaRPr sz="2400"/>
            </a:p>
          </p:txBody>
        </p:sp>
        <p:sp>
          <p:nvSpPr>
            <p:cNvPr id="21" name="Google Shape;1725;p87">
              <a:extLst>
                <a:ext uri="{FF2B5EF4-FFF2-40B4-BE49-F238E27FC236}">
                  <a16:creationId xmlns:a16="http://schemas.microsoft.com/office/drawing/2014/main" id="{C56580CB-9253-4E77-AC81-ED4E898B05D8}"/>
                </a:ext>
              </a:extLst>
            </p:cNvPr>
            <p:cNvSpPr/>
            <p:nvPr/>
          </p:nvSpPr>
          <p:spPr>
            <a:xfrm>
              <a:off x="4581628" y="4496485"/>
              <a:ext cx="16451" cy="132938"/>
            </a:xfrm>
            <a:custGeom>
              <a:avLst/>
              <a:gdLst/>
              <a:ahLst/>
              <a:cxnLst/>
              <a:rect l="l" t="t" r="r" b="b"/>
              <a:pathLst>
                <a:path w="148" h="1196" extrusionOk="0">
                  <a:moveTo>
                    <a:pt x="43" y="0"/>
                  </a:moveTo>
                  <a:lnTo>
                    <a:pt x="0" y="24"/>
                  </a:lnTo>
                  <a:lnTo>
                    <a:pt x="147" y="1195"/>
                  </a:lnTo>
                  <a:lnTo>
                    <a:pt x="80" y="433"/>
                  </a:lnTo>
                  <a:cubicBezTo>
                    <a:pt x="70" y="437"/>
                    <a:pt x="63" y="440"/>
                    <a:pt x="54" y="446"/>
                  </a:cubicBezTo>
                  <a:cubicBezTo>
                    <a:pt x="63" y="440"/>
                    <a:pt x="70" y="433"/>
                    <a:pt x="80" y="429"/>
                  </a:cubicBezTo>
                  <a:lnTo>
                    <a:pt x="43" y="0"/>
                  </a:lnTo>
                  <a:close/>
                </a:path>
              </a:pathLst>
            </a:custGeom>
            <a:solidFill>
              <a:srgbClr val="C9DADF"/>
            </a:solidFill>
            <a:ln>
              <a:noFill/>
            </a:ln>
          </p:spPr>
          <p:txBody>
            <a:bodyPr spcFirstLastPara="1" wrap="square" lIns="121900" tIns="121900" rIns="121900" bIns="121900" anchor="ctr" anchorCtr="0">
              <a:noAutofit/>
            </a:bodyPr>
            <a:lstStyle/>
            <a:p>
              <a:pPr defTabSz="1219140">
                <a:defRPr/>
              </a:pPr>
              <a:endParaRPr sz="2400"/>
            </a:p>
          </p:txBody>
        </p:sp>
        <p:sp>
          <p:nvSpPr>
            <p:cNvPr id="22" name="Google Shape;1726;p87">
              <a:extLst>
                <a:ext uri="{FF2B5EF4-FFF2-40B4-BE49-F238E27FC236}">
                  <a16:creationId xmlns:a16="http://schemas.microsoft.com/office/drawing/2014/main" id="{A5096A1E-B760-4E28-95D5-7ED5F661D383}"/>
                </a:ext>
              </a:extLst>
            </p:cNvPr>
            <p:cNvSpPr/>
            <p:nvPr/>
          </p:nvSpPr>
          <p:spPr>
            <a:xfrm>
              <a:off x="4551616" y="4629316"/>
              <a:ext cx="46463" cy="25899"/>
            </a:xfrm>
            <a:custGeom>
              <a:avLst/>
              <a:gdLst/>
              <a:ahLst/>
              <a:cxnLst/>
              <a:rect l="l" t="t" r="r" b="b"/>
              <a:pathLst>
                <a:path w="418" h="233" extrusionOk="0">
                  <a:moveTo>
                    <a:pt x="417" y="0"/>
                  </a:moveTo>
                  <a:lnTo>
                    <a:pt x="417" y="0"/>
                  </a:lnTo>
                  <a:cubicBezTo>
                    <a:pt x="277" y="77"/>
                    <a:pt x="134" y="150"/>
                    <a:pt x="1" y="220"/>
                  </a:cubicBezTo>
                  <a:lnTo>
                    <a:pt x="1" y="233"/>
                  </a:lnTo>
                  <a:lnTo>
                    <a:pt x="417" y="0"/>
                  </a:lnTo>
                  <a:close/>
                </a:path>
              </a:pathLst>
            </a:custGeom>
            <a:solidFill>
              <a:srgbClr val="BD566F"/>
            </a:solidFill>
            <a:ln>
              <a:noFill/>
            </a:ln>
          </p:spPr>
          <p:txBody>
            <a:bodyPr spcFirstLastPara="1" wrap="square" lIns="121900" tIns="121900" rIns="121900" bIns="121900" anchor="ctr" anchorCtr="0">
              <a:noAutofit/>
            </a:bodyPr>
            <a:lstStyle/>
            <a:p>
              <a:pPr defTabSz="1219140">
                <a:defRPr/>
              </a:pPr>
              <a:endParaRPr sz="2400"/>
            </a:p>
          </p:txBody>
        </p:sp>
        <p:sp>
          <p:nvSpPr>
            <p:cNvPr id="23" name="Google Shape;1727;p87">
              <a:extLst>
                <a:ext uri="{FF2B5EF4-FFF2-40B4-BE49-F238E27FC236}">
                  <a16:creationId xmlns:a16="http://schemas.microsoft.com/office/drawing/2014/main" id="{2A7BE837-B759-41CA-9F5F-905368C39B72}"/>
                </a:ext>
              </a:extLst>
            </p:cNvPr>
            <p:cNvSpPr/>
            <p:nvPr/>
          </p:nvSpPr>
          <p:spPr>
            <a:xfrm>
              <a:off x="4420674" y="4653770"/>
              <a:ext cx="131052" cy="69248"/>
            </a:xfrm>
            <a:custGeom>
              <a:avLst/>
              <a:gdLst/>
              <a:ahLst/>
              <a:cxnLst/>
              <a:rect l="l" t="t" r="r" b="b"/>
              <a:pathLst>
                <a:path w="1179" h="623" extrusionOk="0">
                  <a:moveTo>
                    <a:pt x="1179" y="0"/>
                  </a:moveTo>
                  <a:cubicBezTo>
                    <a:pt x="552" y="332"/>
                    <a:pt x="139" y="551"/>
                    <a:pt x="30" y="608"/>
                  </a:cubicBezTo>
                  <a:lnTo>
                    <a:pt x="30" y="608"/>
                  </a:lnTo>
                  <a:cubicBezTo>
                    <a:pt x="149" y="546"/>
                    <a:pt x="617" y="298"/>
                    <a:pt x="1179" y="0"/>
                  </a:cubicBezTo>
                  <a:close/>
                  <a:moveTo>
                    <a:pt x="30" y="608"/>
                  </a:moveTo>
                  <a:cubicBezTo>
                    <a:pt x="12" y="617"/>
                    <a:pt x="2" y="622"/>
                    <a:pt x="1" y="622"/>
                  </a:cubicBezTo>
                  <a:cubicBezTo>
                    <a:pt x="2" y="622"/>
                    <a:pt x="12" y="617"/>
                    <a:pt x="30" y="608"/>
                  </a:cubicBezTo>
                  <a:close/>
                </a:path>
              </a:pathLst>
            </a:custGeom>
            <a:solidFill>
              <a:srgbClr val="D25D76"/>
            </a:solidFill>
            <a:ln>
              <a:noFill/>
            </a:ln>
          </p:spPr>
          <p:txBody>
            <a:bodyPr spcFirstLastPara="1" wrap="square" lIns="121900" tIns="121900" rIns="121900" bIns="121900" anchor="ctr" anchorCtr="0">
              <a:noAutofit/>
            </a:bodyPr>
            <a:lstStyle/>
            <a:p>
              <a:pPr defTabSz="1219140">
                <a:defRPr/>
              </a:pPr>
              <a:endParaRPr sz="2400"/>
            </a:p>
          </p:txBody>
        </p:sp>
        <p:sp>
          <p:nvSpPr>
            <p:cNvPr id="24" name="Google Shape;1728;p87">
              <a:extLst>
                <a:ext uri="{FF2B5EF4-FFF2-40B4-BE49-F238E27FC236}">
                  <a16:creationId xmlns:a16="http://schemas.microsoft.com/office/drawing/2014/main" id="{0E61917D-84BD-4CEF-93ED-2EAEA1CE34D0}"/>
                </a:ext>
              </a:extLst>
            </p:cNvPr>
            <p:cNvSpPr/>
            <p:nvPr/>
          </p:nvSpPr>
          <p:spPr>
            <a:xfrm>
              <a:off x="4172462" y="3526876"/>
              <a:ext cx="2008237" cy="1196112"/>
            </a:xfrm>
            <a:custGeom>
              <a:avLst/>
              <a:gdLst/>
              <a:ahLst/>
              <a:cxnLst/>
              <a:rect l="l" t="t" r="r" b="b"/>
              <a:pathLst>
                <a:path w="18067" h="10761" extrusionOk="0">
                  <a:moveTo>
                    <a:pt x="18002" y="0"/>
                  </a:moveTo>
                  <a:lnTo>
                    <a:pt x="3575" y="7069"/>
                  </a:lnTo>
                  <a:lnTo>
                    <a:pt x="3724" y="8723"/>
                  </a:lnTo>
                  <a:lnTo>
                    <a:pt x="17753" y="1145"/>
                  </a:lnTo>
                  <a:lnTo>
                    <a:pt x="18066" y="975"/>
                  </a:lnTo>
                  <a:cubicBezTo>
                    <a:pt x="18066" y="969"/>
                    <a:pt x="18066" y="962"/>
                    <a:pt x="18062" y="959"/>
                  </a:cubicBezTo>
                  <a:cubicBezTo>
                    <a:pt x="18013" y="713"/>
                    <a:pt x="17996" y="473"/>
                    <a:pt x="17996" y="250"/>
                  </a:cubicBezTo>
                  <a:cubicBezTo>
                    <a:pt x="17996" y="163"/>
                    <a:pt x="17999" y="80"/>
                    <a:pt x="18002" y="0"/>
                  </a:cubicBezTo>
                  <a:close/>
                  <a:moveTo>
                    <a:pt x="523" y="6261"/>
                  </a:moveTo>
                  <a:lnTo>
                    <a:pt x="257" y="7120"/>
                  </a:lnTo>
                  <a:lnTo>
                    <a:pt x="0" y="7948"/>
                  </a:lnTo>
                  <a:lnTo>
                    <a:pt x="330" y="8367"/>
                  </a:lnTo>
                  <a:lnTo>
                    <a:pt x="2234" y="10760"/>
                  </a:lnTo>
                  <a:cubicBezTo>
                    <a:pt x="2243" y="10757"/>
                    <a:pt x="2683" y="10524"/>
                    <a:pt x="3412" y="10138"/>
                  </a:cubicBezTo>
                  <a:lnTo>
                    <a:pt x="3232" y="7239"/>
                  </a:lnTo>
                  <a:lnTo>
                    <a:pt x="3049" y="7329"/>
                  </a:lnTo>
                  <a:lnTo>
                    <a:pt x="2240" y="7725"/>
                  </a:lnTo>
                  <a:lnTo>
                    <a:pt x="523" y="6261"/>
                  </a:lnTo>
                  <a:close/>
                </a:path>
              </a:pathLst>
            </a:custGeom>
            <a:solidFill>
              <a:schemeClr val="accent4"/>
            </a:solidFill>
            <a:ln>
              <a:noFill/>
            </a:ln>
          </p:spPr>
          <p:txBody>
            <a:bodyPr spcFirstLastPara="1" wrap="square" lIns="121900" tIns="121900" rIns="121900" bIns="121900" anchor="ctr" anchorCtr="0">
              <a:noAutofit/>
            </a:bodyPr>
            <a:lstStyle/>
            <a:p>
              <a:pPr defTabSz="1219140">
                <a:defRPr/>
              </a:pPr>
              <a:endParaRPr sz="2400"/>
            </a:p>
          </p:txBody>
        </p:sp>
        <p:sp>
          <p:nvSpPr>
            <p:cNvPr id="25" name="Google Shape;1729;p87">
              <a:extLst>
                <a:ext uri="{FF2B5EF4-FFF2-40B4-BE49-F238E27FC236}">
                  <a16:creationId xmlns:a16="http://schemas.microsoft.com/office/drawing/2014/main" id="{D90278D3-6008-4339-91DE-66B45B76023A}"/>
                </a:ext>
              </a:extLst>
            </p:cNvPr>
            <p:cNvSpPr/>
            <p:nvPr/>
          </p:nvSpPr>
          <p:spPr>
            <a:xfrm>
              <a:off x="4551616" y="4629316"/>
              <a:ext cx="46463" cy="24565"/>
            </a:xfrm>
            <a:custGeom>
              <a:avLst/>
              <a:gdLst/>
              <a:ahLst/>
              <a:cxnLst/>
              <a:rect l="l" t="t" r="r" b="b"/>
              <a:pathLst>
                <a:path w="418" h="221" extrusionOk="0">
                  <a:moveTo>
                    <a:pt x="417" y="0"/>
                  </a:moveTo>
                  <a:lnTo>
                    <a:pt x="417" y="0"/>
                  </a:lnTo>
                  <a:cubicBezTo>
                    <a:pt x="327" y="47"/>
                    <a:pt x="238" y="93"/>
                    <a:pt x="154" y="140"/>
                  </a:cubicBezTo>
                  <a:lnTo>
                    <a:pt x="154" y="140"/>
                  </a:lnTo>
                  <a:cubicBezTo>
                    <a:pt x="241" y="95"/>
                    <a:pt x="330" y="48"/>
                    <a:pt x="417" y="0"/>
                  </a:cubicBezTo>
                  <a:close/>
                  <a:moveTo>
                    <a:pt x="154" y="140"/>
                  </a:moveTo>
                  <a:cubicBezTo>
                    <a:pt x="154" y="140"/>
                    <a:pt x="153" y="140"/>
                    <a:pt x="152" y="141"/>
                  </a:cubicBezTo>
                  <a:lnTo>
                    <a:pt x="152" y="141"/>
                  </a:lnTo>
                  <a:cubicBezTo>
                    <a:pt x="153" y="141"/>
                    <a:pt x="153" y="140"/>
                    <a:pt x="154" y="140"/>
                  </a:cubicBezTo>
                  <a:cubicBezTo>
                    <a:pt x="154" y="140"/>
                    <a:pt x="154" y="140"/>
                    <a:pt x="154" y="140"/>
                  </a:cubicBezTo>
                  <a:close/>
                  <a:moveTo>
                    <a:pt x="152" y="141"/>
                  </a:moveTo>
                  <a:cubicBezTo>
                    <a:pt x="100" y="167"/>
                    <a:pt x="50" y="193"/>
                    <a:pt x="1" y="220"/>
                  </a:cubicBezTo>
                  <a:cubicBezTo>
                    <a:pt x="50" y="194"/>
                    <a:pt x="101" y="168"/>
                    <a:pt x="152" y="141"/>
                  </a:cubicBezTo>
                  <a:close/>
                </a:path>
              </a:pathLst>
            </a:custGeom>
            <a:solidFill>
              <a:srgbClr val="A64F67"/>
            </a:solidFill>
            <a:ln>
              <a:noFill/>
            </a:ln>
          </p:spPr>
          <p:txBody>
            <a:bodyPr spcFirstLastPara="1" wrap="square" lIns="121900" tIns="121900" rIns="121900" bIns="121900" anchor="ctr" anchorCtr="0">
              <a:noAutofit/>
            </a:bodyPr>
            <a:lstStyle/>
            <a:p>
              <a:pPr defTabSz="1219140">
                <a:defRPr/>
              </a:pPr>
              <a:endParaRPr sz="2400"/>
            </a:p>
          </p:txBody>
        </p:sp>
        <p:sp>
          <p:nvSpPr>
            <p:cNvPr id="26" name="Google Shape;1730;p87">
              <a:extLst>
                <a:ext uri="{FF2B5EF4-FFF2-40B4-BE49-F238E27FC236}">
                  <a16:creationId xmlns:a16="http://schemas.microsoft.com/office/drawing/2014/main" id="{B28254D7-96F6-48C7-9EB8-2DB99F071CAC}"/>
                </a:ext>
              </a:extLst>
            </p:cNvPr>
            <p:cNvSpPr/>
            <p:nvPr/>
          </p:nvSpPr>
          <p:spPr>
            <a:xfrm>
              <a:off x="4531719" y="4312634"/>
              <a:ext cx="66360" cy="341238"/>
            </a:xfrm>
            <a:custGeom>
              <a:avLst/>
              <a:gdLst/>
              <a:ahLst/>
              <a:cxnLst/>
              <a:rect l="l" t="t" r="r" b="b"/>
              <a:pathLst>
                <a:path w="597" h="3070" extrusionOk="0">
                  <a:moveTo>
                    <a:pt x="343" y="0"/>
                  </a:moveTo>
                  <a:lnTo>
                    <a:pt x="0" y="170"/>
                  </a:lnTo>
                  <a:lnTo>
                    <a:pt x="180" y="3069"/>
                  </a:lnTo>
                  <a:cubicBezTo>
                    <a:pt x="229" y="3042"/>
                    <a:pt x="280" y="3016"/>
                    <a:pt x="333" y="2989"/>
                  </a:cubicBezTo>
                  <a:cubicBezTo>
                    <a:pt x="416" y="2942"/>
                    <a:pt x="506" y="2896"/>
                    <a:pt x="596" y="2849"/>
                  </a:cubicBezTo>
                  <a:lnTo>
                    <a:pt x="449" y="1678"/>
                  </a:lnTo>
                  <a:lnTo>
                    <a:pt x="492" y="1654"/>
                  </a:lnTo>
                  <a:lnTo>
                    <a:pt x="343" y="0"/>
                  </a:lnTo>
                  <a:close/>
                </a:path>
              </a:pathLst>
            </a:custGeom>
            <a:solidFill>
              <a:srgbClr val="B1C8CF"/>
            </a:solidFill>
            <a:ln>
              <a:noFill/>
            </a:ln>
          </p:spPr>
          <p:txBody>
            <a:bodyPr spcFirstLastPara="1" wrap="square" lIns="121900" tIns="121900" rIns="121900" bIns="121900" anchor="ctr" anchorCtr="0">
              <a:noAutofit/>
            </a:bodyPr>
            <a:lstStyle/>
            <a:p>
              <a:pPr defTabSz="1219140">
                <a:defRPr/>
              </a:pPr>
              <a:endParaRPr sz="2400"/>
            </a:p>
          </p:txBody>
        </p:sp>
        <p:sp>
          <p:nvSpPr>
            <p:cNvPr id="27" name="Google Shape;1731;p87">
              <a:extLst>
                <a:ext uri="{FF2B5EF4-FFF2-40B4-BE49-F238E27FC236}">
                  <a16:creationId xmlns:a16="http://schemas.microsoft.com/office/drawing/2014/main" id="{A87BD87F-DD26-403A-90F3-6FEE361A85C1}"/>
                </a:ext>
              </a:extLst>
            </p:cNvPr>
            <p:cNvSpPr/>
            <p:nvPr/>
          </p:nvSpPr>
          <p:spPr>
            <a:xfrm>
              <a:off x="2956082" y="2402983"/>
              <a:ext cx="3330315" cy="1982627"/>
            </a:xfrm>
            <a:custGeom>
              <a:avLst/>
              <a:gdLst/>
              <a:ahLst/>
              <a:cxnLst/>
              <a:rect l="l" t="t" r="r" b="b"/>
              <a:pathLst>
                <a:path w="29961" h="17837" extrusionOk="0">
                  <a:moveTo>
                    <a:pt x="16495" y="0"/>
                  </a:moveTo>
                  <a:lnTo>
                    <a:pt x="796" y="6031"/>
                  </a:lnTo>
                  <a:lnTo>
                    <a:pt x="0" y="6583"/>
                  </a:lnTo>
                  <a:lnTo>
                    <a:pt x="13183" y="17836"/>
                  </a:lnTo>
                  <a:lnTo>
                    <a:pt x="13992" y="17440"/>
                  </a:lnTo>
                  <a:lnTo>
                    <a:pt x="29651" y="9768"/>
                  </a:lnTo>
                  <a:cubicBezTo>
                    <a:pt x="29920" y="9635"/>
                    <a:pt x="29960" y="9272"/>
                    <a:pt x="29741" y="9079"/>
                  </a:cubicBezTo>
                  <a:cubicBezTo>
                    <a:pt x="29731" y="9073"/>
                    <a:pt x="29718" y="9059"/>
                    <a:pt x="29701" y="9053"/>
                  </a:cubicBezTo>
                  <a:lnTo>
                    <a:pt x="16495" y="0"/>
                  </a:lnTo>
                  <a:close/>
                </a:path>
              </a:pathLst>
            </a:custGeom>
            <a:solidFill>
              <a:srgbClr val="FF7E7E"/>
            </a:solidFill>
            <a:ln>
              <a:noFill/>
            </a:ln>
          </p:spPr>
          <p:txBody>
            <a:bodyPr spcFirstLastPara="1" wrap="square" lIns="121900" tIns="121900" rIns="121900" bIns="121900" anchor="ctr" anchorCtr="0">
              <a:noAutofit/>
            </a:bodyPr>
            <a:lstStyle/>
            <a:p>
              <a:pPr defTabSz="1219140">
                <a:defRPr/>
              </a:pPr>
              <a:endParaRPr sz="2400"/>
            </a:p>
          </p:txBody>
        </p:sp>
        <p:sp>
          <p:nvSpPr>
            <p:cNvPr id="28" name="Google Shape;1732;p87">
              <a:extLst>
                <a:ext uri="{FF2B5EF4-FFF2-40B4-BE49-F238E27FC236}">
                  <a16:creationId xmlns:a16="http://schemas.microsoft.com/office/drawing/2014/main" id="{0F7739C8-23B0-4636-87CC-C0D1EEF52C77}"/>
                </a:ext>
              </a:extLst>
            </p:cNvPr>
            <p:cNvSpPr/>
            <p:nvPr/>
          </p:nvSpPr>
          <p:spPr>
            <a:xfrm>
              <a:off x="2839479" y="3070250"/>
              <a:ext cx="1730350" cy="1654394"/>
            </a:xfrm>
            <a:custGeom>
              <a:avLst/>
              <a:gdLst/>
              <a:ahLst/>
              <a:cxnLst/>
              <a:rect l="l" t="t" r="r" b="b"/>
              <a:pathLst>
                <a:path w="15567" h="14884" extrusionOk="0">
                  <a:moveTo>
                    <a:pt x="1914" y="1"/>
                  </a:moveTo>
                  <a:cubicBezTo>
                    <a:pt x="1914" y="1"/>
                    <a:pt x="267" y="431"/>
                    <a:pt x="94" y="2188"/>
                  </a:cubicBezTo>
                  <a:cubicBezTo>
                    <a:pt x="1" y="3143"/>
                    <a:pt x="853" y="3795"/>
                    <a:pt x="853" y="3795"/>
                  </a:cubicBezTo>
                  <a:lnTo>
                    <a:pt x="996" y="3915"/>
                  </a:lnTo>
                  <a:lnTo>
                    <a:pt x="1386" y="4248"/>
                  </a:lnTo>
                  <a:lnTo>
                    <a:pt x="10488" y="12022"/>
                  </a:lnTo>
                  <a:lnTo>
                    <a:pt x="10811" y="12295"/>
                  </a:lnTo>
                  <a:lnTo>
                    <a:pt x="11866" y="13197"/>
                  </a:lnTo>
                  <a:lnTo>
                    <a:pt x="12349" y="13610"/>
                  </a:lnTo>
                  <a:lnTo>
                    <a:pt x="13334" y="14449"/>
                  </a:lnTo>
                  <a:lnTo>
                    <a:pt x="13556" y="14642"/>
                  </a:lnTo>
                  <a:cubicBezTo>
                    <a:pt x="13732" y="14757"/>
                    <a:pt x="14012" y="14884"/>
                    <a:pt x="14401" y="14884"/>
                  </a:cubicBezTo>
                  <a:cubicBezTo>
                    <a:pt x="14484" y="14884"/>
                    <a:pt x="14572" y="14878"/>
                    <a:pt x="14665" y="14865"/>
                  </a:cubicBezTo>
                  <a:lnTo>
                    <a:pt x="15404" y="14259"/>
                  </a:lnTo>
                  <a:lnTo>
                    <a:pt x="15404" y="14259"/>
                  </a:lnTo>
                  <a:cubicBezTo>
                    <a:pt x="15352" y="14288"/>
                    <a:pt x="14922" y="14515"/>
                    <a:pt x="14460" y="14515"/>
                  </a:cubicBezTo>
                  <a:cubicBezTo>
                    <a:pt x="14066" y="14515"/>
                    <a:pt x="13649" y="14349"/>
                    <a:pt x="13424" y="13753"/>
                  </a:cubicBezTo>
                  <a:cubicBezTo>
                    <a:pt x="12814" y="12126"/>
                    <a:pt x="15567" y="11151"/>
                    <a:pt x="15567" y="11151"/>
                  </a:cubicBezTo>
                  <a:lnTo>
                    <a:pt x="14083" y="9942"/>
                  </a:lnTo>
                  <a:lnTo>
                    <a:pt x="13573" y="9523"/>
                  </a:lnTo>
                  <a:lnTo>
                    <a:pt x="12708" y="8821"/>
                  </a:lnTo>
                  <a:lnTo>
                    <a:pt x="12369" y="8541"/>
                  </a:lnTo>
                  <a:lnTo>
                    <a:pt x="3129" y="993"/>
                  </a:lnTo>
                  <a:lnTo>
                    <a:pt x="2773" y="704"/>
                  </a:lnTo>
                  <a:lnTo>
                    <a:pt x="1914" y="1"/>
                  </a:ln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sp>
          <p:nvSpPr>
            <p:cNvPr id="29" name="Google Shape;1733;p87">
              <a:extLst>
                <a:ext uri="{FF2B5EF4-FFF2-40B4-BE49-F238E27FC236}">
                  <a16:creationId xmlns:a16="http://schemas.microsoft.com/office/drawing/2014/main" id="{C3C8541C-5B74-4427-AA74-357EE525703B}"/>
                </a:ext>
              </a:extLst>
            </p:cNvPr>
            <p:cNvSpPr/>
            <p:nvPr/>
          </p:nvSpPr>
          <p:spPr>
            <a:xfrm>
              <a:off x="4511377" y="3412164"/>
              <a:ext cx="1775034" cy="929346"/>
            </a:xfrm>
            <a:custGeom>
              <a:avLst/>
              <a:gdLst/>
              <a:ahLst/>
              <a:cxnLst/>
              <a:rect l="l" t="t" r="r" b="b"/>
              <a:pathLst>
                <a:path w="15969" h="8361" extrusionOk="0">
                  <a:moveTo>
                    <a:pt x="15749" y="0"/>
                  </a:moveTo>
                  <a:lnTo>
                    <a:pt x="15749" y="0"/>
                  </a:lnTo>
                  <a:cubicBezTo>
                    <a:pt x="15609" y="267"/>
                    <a:pt x="15426" y="347"/>
                    <a:pt x="15426" y="347"/>
                  </a:cubicBezTo>
                  <a:lnTo>
                    <a:pt x="0" y="7955"/>
                  </a:lnTo>
                  <a:lnTo>
                    <a:pt x="0" y="8361"/>
                  </a:lnTo>
                  <a:lnTo>
                    <a:pt x="15659" y="689"/>
                  </a:lnTo>
                  <a:cubicBezTo>
                    <a:pt x="15928" y="556"/>
                    <a:pt x="15968" y="193"/>
                    <a:pt x="15749" y="0"/>
                  </a:cubicBez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sp>
          <p:nvSpPr>
            <p:cNvPr id="30" name="Google Shape;1734;p87">
              <a:extLst>
                <a:ext uri="{FF2B5EF4-FFF2-40B4-BE49-F238E27FC236}">
                  <a16:creationId xmlns:a16="http://schemas.microsoft.com/office/drawing/2014/main" id="{99425266-F844-4C72-AE64-6A95457CF370}"/>
                </a:ext>
              </a:extLst>
            </p:cNvPr>
            <p:cNvSpPr/>
            <p:nvPr/>
          </p:nvSpPr>
          <p:spPr>
            <a:xfrm>
              <a:off x="3127373" y="2442555"/>
              <a:ext cx="2475755" cy="637904"/>
            </a:xfrm>
            <a:custGeom>
              <a:avLst/>
              <a:gdLst/>
              <a:ahLst/>
              <a:cxnLst/>
              <a:rect l="l" t="t" r="r" b="b"/>
              <a:pathLst>
                <a:path w="22273" h="5739" extrusionOk="0">
                  <a:moveTo>
                    <a:pt x="14954" y="1"/>
                  </a:moveTo>
                  <a:lnTo>
                    <a:pt x="10787" y="1598"/>
                  </a:lnTo>
                  <a:cubicBezTo>
                    <a:pt x="11006" y="1641"/>
                    <a:pt x="11266" y="1691"/>
                    <a:pt x="11562" y="1754"/>
                  </a:cubicBezTo>
                  <a:lnTo>
                    <a:pt x="14954" y="589"/>
                  </a:lnTo>
                  <a:lnTo>
                    <a:pt x="22272" y="4996"/>
                  </a:lnTo>
                  <a:lnTo>
                    <a:pt x="22272" y="4996"/>
                  </a:lnTo>
                  <a:lnTo>
                    <a:pt x="14954" y="1"/>
                  </a:lnTo>
                  <a:close/>
                  <a:moveTo>
                    <a:pt x="8381" y="2523"/>
                  </a:moveTo>
                  <a:lnTo>
                    <a:pt x="0" y="5738"/>
                  </a:lnTo>
                  <a:lnTo>
                    <a:pt x="7942" y="3002"/>
                  </a:lnTo>
                  <a:cubicBezTo>
                    <a:pt x="8088" y="2823"/>
                    <a:pt x="8234" y="2663"/>
                    <a:pt x="8381" y="2523"/>
                  </a:cubicBezTo>
                  <a:close/>
                </a:path>
              </a:pathLst>
            </a:custGeom>
            <a:solidFill>
              <a:srgbClr val="FF7E7E"/>
            </a:solidFill>
            <a:ln>
              <a:noFill/>
            </a:ln>
          </p:spPr>
          <p:txBody>
            <a:bodyPr spcFirstLastPara="1" wrap="square" lIns="121900" tIns="121900" rIns="121900" bIns="121900" anchor="ctr" anchorCtr="0">
              <a:noAutofit/>
            </a:bodyPr>
            <a:lstStyle/>
            <a:p>
              <a:pPr defTabSz="1219140">
                <a:defRPr/>
              </a:pPr>
              <a:endParaRPr sz="2400"/>
            </a:p>
          </p:txBody>
        </p:sp>
        <p:sp>
          <p:nvSpPr>
            <p:cNvPr id="32" name="Google Shape;1735;p87">
              <a:extLst>
                <a:ext uri="{FF2B5EF4-FFF2-40B4-BE49-F238E27FC236}">
                  <a16:creationId xmlns:a16="http://schemas.microsoft.com/office/drawing/2014/main" id="{CCB794BE-E222-418B-BEE7-11683713A61B}"/>
                </a:ext>
              </a:extLst>
            </p:cNvPr>
            <p:cNvSpPr/>
            <p:nvPr/>
          </p:nvSpPr>
          <p:spPr>
            <a:xfrm>
              <a:off x="4144340" y="4128672"/>
              <a:ext cx="260547" cy="454503"/>
            </a:xfrm>
            <a:custGeom>
              <a:avLst/>
              <a:gdLst/>
              <a:ahLst/>
              <a:cxnLst/>
              <a:rect l="l" t="t" r="r" b="b"/>
              <a:pathLst>
                <a:path w="2344" h="4089" extrusionOk="0">
                  <a:moveTo>
                    <a:pt x="1834" y="1"/>
                  </a:moveTo>
                  <a:cubicBezTo>
                    <a:pt x="143" y="1030"/>
                    <a:pt x="0" y="2624"/>
                    <a:pt x="127" y="3675"/>
                  </a:cubicBezTo>
                  <a:lnTo>
                    <a:pt x="610" y="4088"/>
                  </a:lnTo>
                  <a:cubicBezTo>
                    <a:pt x="480" y="1722"/>
                    <a:pt x="1678" y="767"/>
                    <a:pt x="2344" y="420"/>
                  </a:cubicBezTo>
                  <a:lnTo>
                    <a:pt x="1834" y="1"/>
                  </a:lnTo>
                  <a:close/>
                </a:path>
              </a:pathLst>
            </a:custGeom>
            <a:solidFill>
              <a:schemeClr val="dk1"/>
            </a:solidFill>
            <a:ln>
              <a:noFill/>
            </a:ln>
          </p:spPr>
          <p:txBody>
            <a:bodyPr spcFirstLastPara="1" wrap="square" lIns="121900" tIns="121900" rIns="121900" bIns="121900" anchor="ctr" anchorCtr="0">
              <a:noAutofit/>
            </a:bodyPr>
            <a:lstStyle/>
            <a:p>
              <a:pPr defTabSz="1219140">
                <a:defRPr/>
              </a:pPr>
              <a:endParaRPr sz="2400"/>
            </a:p>
          </p:txBody>
        </p:sp>
        <p:sp>
          <p:nvSpPr>
            <p:cNvPr id="33" name="Google Shape;1736;p87">
              <a:extLst>
                <a:ext uri="{FF2B5EF4-FFF2-40B4-BE49-F238E27FC236}">
                  <a16:creationId xmlns:a16="http://schemas.microsoft.com/office/drawing/2014/main" id="{92B02BF5-843A-4618-90F0-95A889D0D597}"/>
                </a:ext>
              </a:extLst>
            </p:cNvPr>
            <p:cNvSpPr/>
            <p:nvPr/>
          </p:nvSpPr>
          <p:spPr>
            <a:xfrm>
              <a:off x="2943076" y="3148392"/>
              <a:ext cx="244319" cy="394036"/>
            </a:xfrm>
            <a:custGeom>
              <a:avLst/>
              <a:gdLst/>
              <a:ahLst/>
              <a:cxnLst/>
              <a:rect l="l" t="t" r="r" b="b"/>
              <a:pathLst>
                <a:path w="2198" h="3545" extrusionOk="0">
                  <a:moveTo>
                    <a:pt x="1841" y="1"/>
                  </a:moveTo>
                  <a:cubicBezTo>
                    <a:pt x="1245" y="230"/>
                    <a:pt x="1" y="972"/>
                    <a:pt x="64" y="3212"/>
                  </a:cubicBezTo>
                  <a:lnTo>
                    <a:pt x="454" y="3545"/>
                  </a:lnTo>
                  <a:cubicBezTo>
                    <a:pt x="490" y="2633"/>
                    <a:pt x="786" y="1109"/>
                    <a:pt x="2197" y="290"/>
                  </a:cubicBezTo>
                  <a:lnTo>
                    <a:pt x="1841" y="1"/>
                  </a:lnTo>
                  <a:close/>
                </a:path>
              </a:pathLst>
            </a:custGeom>
            <a:solidFill>
              <a:schemeClr val="dk1"/>
            </a:solidFill>
            <a:ln>
              <a:noFill/>
            </a:ln>
          </p:spPr>
          <p:txBody>
            <a:bodyPr spcFirstLastPara="1" wrap="square" lIns="121900" tIns="121900" rIns="121900" bIns="121900" anchor="ctr" anchorCtr="0">
              <a:noAutofit/>
            </a:bodyPr>
            <a:lstStyle/>
            <a:p>
              <a:pPr defTabSz="1219140">
                <a:defRPr/>
              </a:pPr>
              <a:endParaRPr sz="2400"/>
            </a:p>
          </p:txBody>
        </p:sp>
        <p:sp>
          <p:nvSpPr>
            <p:cNvPr id="34" name="Google Shape;1737;p87">
              <a:extLst>
                <a:ext uri="{FF2B5EF4-FFF2-40B4-BE49-F238E27FC236}">
                  <a16:creationId xmlns:a16="http://schemas.microsoft.com/office/drawing/2014/main" id="{AD28C6DB-43D7-4A44-BD02-6B79D865080A}"/>
                </a:ext>
              </a:extLst>
            </p:cNvPr>
            <p:cNvSpPr/>
            <p:nvPr/>
          </p:nvSpPr>
          <p:spPr>
            <a:xfrm>
              <a:off x="3982274" y="4019628"/>
              <a:ext cx="269884" cy="417378"/>
            </a:xfrm>
            <a:custGeom>
              <a:avLst/>
              <a:gdLst/>
              <a:ahLst/>
              <a:cxnLst/>
              <a:rect l="l" t="t" r="r" b="b"/>
              <a:pathLst>
                <a:path w="2428" h="3755" extrusionOk="0">
                  <a:moveTo>
                    <a:pt x="2088" y="0"/>
                  </a:moveTo>
                  <a:cubicBezTo>
                    <a:pt x="1595" y="157"/>
                    <a:pt x="1109" y="426"/>
                    <a:pt x="739" y="779"/>
                  </a:cubicBezTo>
                  <a:cubicBezTo>
                    <a:pt x="343" y="1155"/>
                    <a:pt x="57" y="1675"/>
                    <a:pt x="24" y="2227"/>
                  </a:cubicBezTo>
                  <a:cubicBezTo>
                    <a:pt x="1" y="2636"/>
                    <a:pt x="74" y="3049"/>
                    <a:pt x="194" y="3438"/>
                  </a:cubicBezTo>
                  <a:cubicBezTo>
                    <a:pt x="197" y="3452"/>
                    <a:pt x="203" y="3465"/>
                    <a:pt x="207" y="3481"/>
                  </a:cubicBezTo>
                  <a:lnTo>
                    <a:pt x="530" y="3754"/>
                  </a:lnTo>
                  <a:cubicBezTo>
                    <a:pt x="400" y="3146"/>
                    <a:pt x="363" y="2496"/>
                    <a:pt x="593" y="1914"/>
                  </a:cubicBezTo>
                  <a:cubicBezTo>
                    <a:pt x="822" y="1321"/>
                    <a:pt x="1295" y="853"/>
                    <a:pt x="1851" y="550"/>
                  </a:cubicBezTo>
                  <a:cubicBezTo>
                    <a:pt x="1898" y="523"/>
                    <a:pt x="2160" y="396"/>
                    <a:pt x="2427" y="280"/>
                  </a:cubicBezTo>
                  <a:lnTo>
                    <a:pt x="2088" y="0"/>
                  </a:ln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35" name="Google Shape;1738;p87">
              <a:extLst>
                <a:ext uri="{FF2B5EF4-FFF2-40B4-BE49-F238E27FC236}">
                  <a16:creationId xmlns:a16="http://schemas.microsoft.com/office/drawing/2014/main" id="{024DD09D-4172-44B1-AC11-AB3585CF4507}"/>
                </a:ext>
              </a:extLst>
            </p:cNvPr>
            <p:cNvSpPr/>
            <p:nvPr/>
          </p:nvSpPr>
          <p:spPr>
            <a:xfrm>
              <a:off x="5549352" y="3693720"/>
              <a:ext cx="404160" cy="192072"/>
            </a:xfrm>
            <a:custGeom>
              <a:avLst/>
              <a:gdLst/>
              <a:ahLst/>
              <a:cxnLst/>
              <a:rect l="l" t="t" r="r" b="b"/>
              <a:pathLst>
                <a:path w="3636" h="1728" extrusionOk="0">
                  <a:moveTo>
                    <a:pt x="3635" y="0"/>
                  </a:moveTo>
                  <a:lnTo>
                    <a:pt x="3635" y="0"/>
                  </a:lnTo>
                  <a:cubicBezTo>
                    <a:pt x="2999" y="223"/>
                    <a:pt x="2384" y="496"/>
                    <a:pt x="1778" y="782"/>
                  </a:cubicBezTo>
                  <a:cubicBezTo>
                    <a:pt x="1172" y="1072"/>
                    <a:pt x="573" y="1375"/>
                    <a:pt x="1" y="1728"/>
                  </a:cubicBezTo>
                  <a:cubicBezTo>
                    <a:pt x="636" y="1505"/>
                    <a:pt x="1249" y="1232"/>
                    <a:pt x="1855" y="946"/>
                  </a:cubicBezTo>
                  <a:cubicBezTo>
                    <a:pt x="2460" y="656"/>
                    <a:pt x="3059" y="353"/>
                    <a:pt x="3635"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36" name="Google Shape;1739;p87">
              <a:extLst>
                <a:ext uri="{FF2B5EF4-FFF2-40B4-BE49-F238E27FC236}">
                  <a16:creationId xmlns:a16="http://schemas.microsoft.com/office/drawing/2014/main" id="{1C12D255-9DA4-436D-B0F2-85150BE9B0CA}"/>
                </a:ext>
              </a:extLst>
            </p:cNvPr>
            <p:cNvSpPr/>
            <p:nvPr/>
          </p:nvSpPr>
          <p:spPr>
            <a:xfrm>
              <a:off x="4590520" y="4081097"/>
              <a:ext cx="924587" cy="463617"/>
            </a:xfrm>
            <a:custGeom>
              <a:avLst/>
              <a:gdLst/>
              <a:ahLst/>
              <a:cxnLst/>
              <a:rect l="l" t="t" r="r" b="b"/>
              <a:pathLst>
                <a:path w="8318" h="4171" extrusionOk="0">
                  <a:moveTo>
                    <a:pt x="8318" y="0"/>
                  </a:moveTo>
                  <a:cubicBezTo>
                    <a:pt x="7961" y="157"/>
                    <a:pt x="7608" y="323"/>
                    <a:pt x="7256" y="486"/>
                  </a:cubicBezTo>
                  <a:lnTo>
                    <a:pt x="6201" y="985"/>
                  </a:lnTo>
                  <a:cubicBezTo>
                    <a:pt x="5499" y="1321"/>
                    <a:pt x="4803" y="1667"/>
                    <a:pt x="4104" y="2010"/>
                  </a:cubicBezTo>
                  <a:cubicBezTo>
                    <a:pt x="3412" y="2366"/>
                    <a:pt x="2716" y="2713"/>
                    <a:pt x="2027" y="3075"/>
                  </a:cubicBezTo>
                  <a:cubicBezTo>
                    <a:pt x="1348" y="3432"/>
                    <a:pt x="669" y="3791"/>
                    <a:pt x="0" y="4166"/>
                  </a:cubicBezTo>
                  <a:lnTo>
                    <a:pt x="0" y="4170"/>
                  </a:lnTo>
                  <a:cubicBezTo>
                    <a:pt x="702" y="3857"/>
                    <a:pt x="1398" y="3531"/>
                    <a:pt x="2090" y="3198"/>
                  </a:cubicBezTo>
                  <a:cubicBezTo>
                    <a:pt x="2793" y="2865"/>
                    <a:pt x="3488" y="2516"/>
                    <a:pt x="4187" y="2173"/>
                  </a:cubicBezTo>
                  <a:cubicBezTo>
                    <a:pt x="4880" y="1817"/>
                    <a:pt x="5575" y="1471"/>
                    <a:pt x="6264" y="1108"/>
                  </a:cubicBezTo>
                  <a:lnTo>
                    <a:pt x="7296" y="562"/>
                  </a:lnTo>
                  <a:cubicBezTo>
                    <a:pt x="7635" y="376"/>
                    <a:pt x="7978" y="193"/>
                    <a:pt x="8318" y="0"/>
                  </a:cubicBezTo>
                  <a:close/>
                </a:path>
              </a:pathLst>
            </a:custGeom>
            <a:solidFill>
              <a:srgbClr val="C9DADF"/>
            </a:solidFill>
            <a:ln>
              <a:noFill/>
            </a:ln>
          </p:spPr>
          <p:txBody>
            <a:bodyPr spcFirstLastPara="1" wrap="square" lIns="121900" tIns="121900" rIns="121900" bIns="121900" anchor="ctr" anchorCtr="0">
              <a:noAutofit/>
            </a:bodyPr>
            <a:lstStyle/>
            <a:p>
              <a:pPr defTabSz="1219140">
                <a:defRPr/>
              </a:pPr>
              <a:endParaRPr sz="2400"/>
            </a:p>
          </p:txBody>
        </p:sp>
        <p:sp>
          <p:nvSpPr>
            <p:cNvPr id="37" name="Google Shape;1740;p87">
              <a:extLst>
                <a:ext uri="{FF2B5EF4-FFF2-40B4-BE49-F238E27FC236}">
                  <a16:creationId xmlns:a16="http://schemas.microsoft.com/office/drawing/2014/main" id="{137AB367-F481-4F1C-9C8B-9D53F4C00FE7}"/>
                </a:ext>
              </a:extLst>
            </p:cNvPr>
            <p:cNvSpPr/>
            <p:nvPr/>
          </p:nvSpPr>
          <p:spPr>
            <a:xfrm>
              <a:off x="4587519" y="4544171"/>
              <a:ext cx="3112" cy="2001"/>
            </a:xfrm>
            <a:custGeom>
              <a:avLst/>
              <a:gdLst/>
              <a:ahLst/>
              <a:cxnLst/>
              <a:rect l="l" t="t" r="r" b="b"/>
              <a:pathLst>
                <a:path w="28" h="18" extrusionOk="0">
                  <a:moveTo>
                    <a:pt x="27" y="0"/>
                  </a:moveTo>
                  <a:cubicBezTo>
                    <a:pt x="17" y="4"/>
                    <a:pt x="10" y="11"/>
                    <a:pt x="1" y="17"/>
                  </a:cubicBezTo>
                  <a:cubicBezTo>
                    <a:pt x="10" y="11"/>
                    <a:pt x="17" y="8"/>
                    <a:pt x="27" y="4"/>
                  </a:cubicBezTo>
                  <a:lnTo>
                    <a:pt x="27" y="0"/>
                  </a:lnTo>
                  <a:close/>
                </a:path>
              </a:pathLst>
            </a:custGeom>
            <a:solidFill>
              <a:srgbClr val="9FBBC3"/>
            </a:solidFill>
            <a:ln>
              <a:noFill/>
            </a:ln>
          </p:spPr>
          <p:txBody>
            <a:bodyPr spcFirstLastPara="1" wrap="square" lIns="121900" tIns="121900" rIns="121900" bIns="121900" anchor="ctr" anchorCtr="0">
              <a:noAutofit/>
            </a:bodyPr>
            <a:lstStyle/>
            <a:p>
              <a:pPr defTabSz="1219140">
                <a:defRPr/>
              </a:pPr>
              <a:endParaRPr sz="2400"/>
            </a:p>
          </p:txBody>
        </p:sp>
        <p:sp>
          <p:nvSpPr>
            <p:cNvPr id="38" name="Google Shape;1741;p87">
              <a:extLst>
                <a:ext uri="{FF2B5EF4-FFF2-40B4-BE49-F238E27FC236}">
                  <a16:creationId xmlns:a16="http://schemas.microsoft.com/office/drawing/2014/main" id="{75768277-F708-4C08-A15D-91E4A70C6041}"/>
                </a:ext>
              </a:extLst>
            </p:cNvPr>
            <p:cNvSpPr/>
            <p:nvPr/>
          </p:nvSpPr>
          <p:spPr>
            <a:xfrm>
              <a:off x="3446947" y="4231157"/>
              <a:ext cx="324573" cy="146610"/>
            </a:xfrm>
            <a:custGeom>
              <a:avLst/>
              <a:gdLst/>
              <a:ahLst/>
              <a:cxnLst/>
              <a:rect l="l" t="t" r="r" b="b"/>
              <a:pathLst>
                <a:path w="2920" h="1319" extrusionOk="0">
                  <a:moveTo>
                    <a:pt x="2919" y="1"/>
                  </a:moveTo>
                  <a:cubicBezTo>
                    <a:pt x="2919" y="1"/>
                    <a:pt x="141" y="280"/>
                    <a:pt x="71" y="696"/>
                  </a:cubicBezTo>
                  <a:cubicBezTo>
                    <a:pt x="1" y="1113"/>
                    <a:pt x="626" y="1319"/>
                    <a:pt x="626" y="1319"/>
                  </a:cubicBezTo>
                  <a:lnTo>
                    <a:pt x="2919" y="1"/>
                  </a:lnTo>
                  <a:close/>
                </a:path>
              </a:pathLst>
            </a:custGeom>
            <a:solidFill>
              <a:srgbClr val="94B6C0"/>
            </a:solidFill>
            <a:ln>
              <a:noFill/>
            </a:ln>
          </p:spPr>
          <p:txBody>
            <a:bodyPr spcFirstLastPara="1" wrap="square" lIns="121900" tIns="121900" rIns="121900" bIns="121900" anchor="ctr" anchorCtr="0">
              <a:noAutofit/>
            </a:bodyPr>
            <a:lstStyle/>
            <a:p>
              <a:pPr defTabSz="1219140">
                <a:defRPr/>
              </a:pPr>
              <a:endParaRPr sz="2400"/>
            </a:p>
          </p:txBody>
        </p:sp>
        <p:sp>
          <p:nvSpPr>
            <p:cNvPr id="39" name="Google Shape;1742;p87">
              <a:extLst>
                <a:ext uri="{FF2B5EF4-FFF2-40B4-BE49-F238E27FC236}">
                  <a16:creationId xmlns:a16="http://schemas.microsoft.com/office/drawing/2014/main" id="{5A75D8BE-91BD-4DC4-87F3-C529B9290B45}"/>
                </a:ext>
              </a:extLst>
            </p:cNvPr>
            <p:cNvSpPr/>
            <p:nvPr/>
          </p:nvSpPr>
          <p:spPr>
            <a:xfrm>
              <a:off x="3230081" y="3913030"/>
              <a:ext cx="236316" cy="252650"/>
            </a:xfrm>
            <a:custGeom>
              <a:avLst/>
              <a:gdLst/>
              <a:ahLst/>
              <a:cxnLst/>
              <a:rect l="l" t="t" r="r" b="b"/>
              <a:pathLst>
                <a:path w="2126" h="2273" extrusionOk="0">
                  <a:moveTo>
                    <a:pt x="2022" y="1"/>
                  </a:moveTo>
                  <a:cubicBezTo>
                    <a:pt x="2022" y="1"/>
                    <a:pt x="158" y="1199"/>
                    <a:pt x="58" y="1832"/>
                  </a:cubicBezTo>
                  <a:cubicBezTo>
                    <a:pt x="0" y="2196"/>
                    <a:pt x="335" y="2273"/>
                    <a:pt x="629" y="2273"/>
                  </a:cubicBezTo>
                  <a:cubicBezTo>
                    <a:pt x="845" y="2273"/>
                    <a:pt x="1040" y="2231"/>
                    <a:pt x="1040" y="2231"/>
                  </a:cubicBezTo>
                  <a:cubicBezTo>
                    <a:pt x="1040" y="2231"/>
                    <a:pt x="2125" y="1432"/>
                    <a:pt x="2022" y="1"/>
                  </a:cubicBezTo>
                  <a:close/>
                </a:path>
              </a:pathLst>
            </a:custGeom>
            <a:solidFill>
              <a:srgbClr val="94B6C0"/>
            </a:solidFill>
            <a:ln>
              <a:noFill/>
            </a:ln>
          </p:spPr>
          <p:txBody>
            <a:bodyPr spcFirstLastPara="1" wrap="square" lIns="121900" tIns="121900" rIns="121900" bIns="121900" anchor="ctr" anchorCtr="0">
              <a:noAutofit/>
            </a:bodyPr>
            <a:lstStyle/>
            <a:p>
              <a:pPr defTabSz="1219140">
                <a:defRPr/>
              </a:pPr>
              <a:endParaRPr sz="2400"/>
            </a:p>
          </p:txBody>
        </p:sp>
        <p:sp>
          <p:nvSpPr>
            <p:cNvPr id="40" name="Google Shape;1743;p87">
              <a:extLst>
                <a:ext uri="{FF2B5EF4-FFF2-40B4-BE49-F238E27FC236}">
                  <a16:creationId xmlns:a16="http://schemas.microsoft.com/office/drawing/2014/main" id="{39F87A42-0231-469A-B853-1FC9EBDB17C8}"/>
                </a:ext>
              </a:extLst>
            </p:cNvPr>
            <p:cNvSpPr/>
            <p:nvPr/>
          </p:nvSpPr>
          <p:spPr>
            <a:xfrm>
              <a:off x="3762963" y="2606842"/>
              <a:ext cx="1373320" cy="1011488"/>
            </a:xfrm>
            <a:custGeom>
              <a:avLst/>
              <a:gdLst/>
              <a:ahLst/>
              <a:cxnLst/>
              <a:rect l="l" t="t" r="r" b="b"/>
              <a:pathLst>
                <a:path w="12355" h="9100" extrusionOk="0">
                  <a:moveTo>
                    <a:pt x="4343" y="0"/>
                  </a:moveTo>
                  <a:cubicBezTo>
                    <a:pt x="4343" y="0"/>
                    <a:pt x="1494" y="679"/>
                    <a:pt x="659" y="5179"/>
                  </a:cubicBezTo>
                  <a:cubicBezTo>
                    <a:pt x="0" y="8725"/>
                    <a:pt x="2478" y="9100"/>
                    <a:pt x="3554" y="9100"/>
                  </a:cubicBezTo>
                  <a:cubicBezTo>
                    <a:pt x="3843" y="9100"/>
                    <a:pt x="4030" y="9073"/>
                    <a:pt x="4030" y="9073"/>
                  </a:cubicBezTo>
                  <a:lnTo>
                    <a:pt x="7688" y="6846"/>
                  </a:lnTo>
                  <a:lnTo>
                    <a:pt x="11599" y="5565"/>
                  </a:lnTo>
                  <a:cubicBezTo>
                    <a:pt x="11599" y="5565"/>
                    <a:pt x="12354" y="2420"/>
                    <a:pt x="9629" y="1385"/>
                  </a:cubicBezTo>
                  <a:cubicBezTo>
                    <a:pt x="6906" y="349"/>
                    <a:pt x="4343" y="0"/>
                    <a:pt x="4343" y="0"/>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41" name="Google Shape;1744;p87">
              <a:extLst>
                <a:ext uri="{FF2B5EF4-FFF2-40B4-BE49-F238E27FC236}">
                  <a16:creationId xmlns:a16="http://schemas.microsoft.com/office/drawing/2014/main" id="{7939A6CA-D53A-4346-8553-77E2B60BA78B}"/>
                </a:ext>
              </a:extLst>
            </p:cNvPr>
            <p:cNvSpPr/>
            <p:nvPr/>
          </p:nvSpPr>
          <p:spPr>
            <a:xfrm>
              <a:off x="3980829" y="1755169"/>
              <a:ext cx="1359314" cy="1075289"/>
            </a:xfrm>
            <a:custGeom>
              <a:avLst/>
              <a:gdLst/>
              <a:ahLst/>
              <a:cxnLst/>
              <a:rect l="l" t="t" r="r" b="b"/>
              <a:pathLst>
                <a:path w="12229" h="9674" extrusionOk="0">
                  <a:moveTo>
                    <a:pt x="4590" y="1"/>
                  </a:moveTo>
                  <a:cubicBezTo>
                    <a:pt x="3625" y="1"/>
                    <a:pt x="2613" y="315"/>
                    <a:pt x="2070" y="1079"/>
                  </a:cubicBezTo>
                  <a:cubicBezTo>
                    <a:pt x="1085" y="2463"/>
                    <a:pt x="1" y="5299"/>
                    <a:pt x="1924" y="7662"/>
                  </a:cubicBezTo>
                  <a:cubicBezTo>
                    <a:pt x="3066" y="9067"/>
                    <a:pt x="5076" y="9609"/>
                    <a:pt x="6873" y="9669"/>
                  </a:cubicBezTo>
                  <a:cubicBezTo>
                    <a:pt x="6954" y="9672"/>
                    <a:pt x="7035" y="9673"/>
                    <a:pt x="7116" y="9673"/>
                  </a:cubicBezTo>
                  <a:cubicBezTo>
                    <a:pt x="8775" y="9673"/>
                    <a:pt x="10465" y="9079"/>
                    <a:pt x="11230" y="7503"/>
                  </a:cubicBezTo>
                  <a:cubicBezTo>
                    <a:pt x="12228" y="5442"/>
                    <a:pt x="11812" y="2896"/>
                    <a:pt x="9769" y="1684"/>
                  </a:cubicBezTo>
                  <a:cubicBezTo>
                    <a:pt x="9769" y="1684"/>
                    <a:pt x="7476" y="327"/>
                    <a:pt x="5133" y="34"/>
                  </a:cubicBezTo>
                  <a:cubicBezTo>
                    <a:pt x="4956" y="12"/>
                    <a:pt x="4774" y="1"/>
                    <a:pt x="4590" y="1"/>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42" name="Google Shape;1745;p87">
              <a:extLst>
                <a:ext uri="{FF2B5EF4-FFF2-40B4-BE49-F238E27FC236}">
                  <a16:creationId xmlns:a16="http://schemas.microsoft.com/office/drawing/2014/main" id="{1E29143C-2805-46E1-8AD5-907625D1F107}"/>
                </a:ext>
              </a:extLst>
            </p:cNvPr>
            <p:cNvSpPr/>
            <p:nvPr/>
          </p:nvSpPr>
          <p:spPr>
            <a:xfrm>
              <a:off x="4671553" y="1619671"/>
              <a:ext cx="196522" cy="267322"/>
            </a:xfrm>
            <a:custGeom>
              <a:avLst/>
              <a:gdLst/>
              <a:ahLst/>
              <a:cxnLst/>
              <a:rect l="l" t="t" r="r" b="b"/>
              <a:pathLst>
                <a:path w="1768" h="2405" extrusionOk="0">
                  <a:moveTo>
                    <a:pt x="1230" y="0"/>
                  </a:moveTo>
                  <a:cubicBezTo>
                    <a:pt x="796" y="0"/>
                    <a:pt x="792" y="1685"/>
                    <a:pt x="792" y="1685"/>
                  </a:cubicBezTo>
                  <a:cubicBezTo>
                    <a:pt x="792" y="1685"/>
                    <a:pt x="764" y="248"/>
                    <a:pt x="405" y="248"/>
                  </a:cubicBezTo>
                  <a:cubicBezTo>
                    <a:pt x="397" y="248"/>
                    <a:pt x="388" y="249"/>
                    <a:pt x="380" y="251"/>
                  </a:cubicBezTo>
                  <a:cubicBezTo>
                    <a:pt x="0" y="321"/>
                    <a:pt x="213" y="1882"/>
                    <a:pt x="213" y="1882"/>
                  </a:cubicBezTo>
                  <a:lnTo>
                    <a:pt x="1075" y="2404"/>
                  </a:lnTo>
                  <a:cubicBezTo>
                    <a:pt x="1075" y="2404"/>
                    <a:pt x="1767" y="148"/>
                    <a:pt x="1282" y="8"/>
                  </a:cubicBezTo>
                  <a:cubicBezTo>
                    <a:pt x="1264" y="3"/>
                    <a:pt x="1246" y="0"/>
                    <a:pt x="1230" y="0"/>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43" name="Google Shape;1746;p87">
              <a:extLst>
                <a:ext uri="{FF2B5EF4-FFF2-40B4-BE49-F238E27FC236}">
                  <a16:creationId xmlns:a16="http://schemas.microsoft.com/office/drawing/2014/main" id="{B8EC90F1-97EE-4B41-AFB3-436D7FC77FA3}"/>
                </a:ext>
              </a:extLst>
            </p:cNvPr>
            <p:cNvSpPr/>
            <p:nvPr/>
          </p:nvSpPr>
          <p:spPr>
            <a:xfrm>
              <a:off x="4779708" y="663845"/>
              <a:ext cx="964381" cy="1606154"/>
            </a:xfrm>
            <a:custGeom>
              <a:avLst/>
              <a:gdLst/>
              <a:ahLst/>
              <a:cxnLst/>
              <a:rect l="l" t="t" r="r" b="b"/>
              <a:pathLst>
                <a:path w="8676" h="14450" extrusionOk="0">
                  <a:moveTo>
                    <a:pt x="6344" y="1"/>
                  </a:moveTo>
                  <a:cubicBezTo>
                    <a:pt x="4213" y="1"/>
                    <a:pt x="1" y="5356"/>
                    <a:pt x="1663" y="11383"/>
                  </a:cubicBezTo>
                  <a:cubicBezTo>
                    <a:pt x="2304" y="13708"/>
                    <a:pt x="2659" y="14449"/>
                    <a:pt x="2850" y="14449"/>
                  </a:cubicBezTo>
                  <a:cubicBezTo>
                    <a:pt x="3187" y="14449"/>
                    <a:pt x="3018" y="12149"/>
                    <a:pt x="3018" y="12149"/>
                  </a:cubicBezTo>
                  <a:cubicBezTo>
                    <a:pt x="3018" y="12149"/>
                    <a:pt x="2079" y="8817"/>
                    <a:pt x="4405" y="6108"/>
                  </a:cubicBezTo>
                  <a:cubicBezTo>
                    <a:pt x="6732" y="3402"/>
                    <a:pt x="8676" y="833"/>
                    <a:pt x="6732" y="71"/>
                  </a:cubicBezTo>
                  <a:cubicBezTo>
                    <a:pt x="6613" y="24"/>
                    <a:pt x="6483" y="1"/>
                    <a:pt x="6344" y="1"/>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44" name="Google Shape;1747;p87">
              <a:extLst>
                <a:ext uri="{FF2B5EF4-FFF2-40B4-BE49-F238E27FC236}">
                  <a16:creationId xmlns:a16="http://schemas.microsoft.com/office/drawing/2014/main" id="{309634F5-8785-483E-A487-8AE31CC4A1BD}"/>
                </a:ext>
              </a:extLst>
            </p:cNvPr>
            <p:cNvSpPr/>
            <p:nvPr/>
          </p:nvSpPr>
          <p:spPr>
            <a:xfrm>
              <a:off x="4166126" y="401407"/>
              <a:ext cx="426613" cy="1431533"/>
            </a:xfrm>
            <a:custGeom>
              <a:avLst/>
              <a:gdLst/>
              <a:ahLst/>
              <a:cxnLst/>
              <a:rect l="l" t="t" r="r" b="b"/>
              <a:pathLst>
                <a:path w="3838" h="12879" extrusionOk="0">
                  <a:moveTo>
                    <a:pt x="2829" y="1"/>
                  </a:moveTo>
                  <a:cubicBezTo>
                    <a:pt x="2818" y="1"/>
                    <a:pt x="2807" y="1"/>
                    <a:pt x="2796" y="2"/>
                  </a:cubicBezTo>
                  <a:cubicBezTo>
                    <a:pt x="2188" y="35"/>
                    <a:pt x="1" y="3367"/>
                    <a:pt x="1006" y="7151"/>
                  </a:cubicBezTo>
                  <a:cubicBezTo>
                    <a:pt x="2011" y="10935"/>
                    <a:pt x="3226" y="12879"/>
                    <a:pt x="3226" y="12879"/>
                  </a:cubicBezTo>
                  <a:lnTo>
                    <a:pt x="3646" y="12529"/>
                  </a:lnTo>
                  <a:cubicBezTo>
                    <a:pt x="3575" y="12426"/>
                    <a:pt x="2254" y="8155"/>
                    <a:pt x="3053" y="4548"/>
                  </a:cubicBezTo>
                  <a:cubicBezTo>
                    <a:pt x="3837" y="1002"/>
                    <a:pt x="3425" y="1"/>
                    <a:pt x="2829" y="1"/>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45" name="Google Shape;1748;p87">
              <a:extLst>
                <a:ext uri="{FF2B5EF4-FFF2-40B4-BE49-F238E27FC236}">
                  <a16:creationId xmlns:a16="http://schemas.microsoft.com/office/drawing/2014/main" id="{C279DB3C-2A5A-46FD-91EC-C48B8FFEDEE5}"/>
                </a:ext>
              </a:extLst>
            </p:cNvPr>
            <p:cNvSpPr/>
            <p:nvPr/>
          </p:nvSpPr>
          <p:spPr>
            <a:xfrm>
              <a:off x="3355576" y="3298896"/>
              <a:ext cx="1442903" cy="1131977"/>
            </a:xfrm>
            <a:custGeom>
              <a:avLst/>
              <a:gdLst/>
              <a:ahLst/>
              <a:cxnLst/>
              <a:rect l="l" t="t" r="r" b="b"/>
              <a:pathLst>
                <a:path w="12981" h="10184" extrusionOk="0">
                  <a:moveTo>
                    <a:pt x="11783" y="1"/>
                  </a:moveTo>
                  <a:cubicBezTo>
                    <a:pt x="11783" y="1"/>
                    <a:pt x="6155" y="1375"/>
                    <a:pt x="4128" y="2730"/>
                  </a:cubicBezTo>
                  <a:cubicBezTo>
                    <a:pt x="2104" y="4085"/>
                    <a:pt x="3928" y="8212"/>
                    <a:pt x="3502" y="8541"/>
                  </a:cubicBezTo>
                  <a:cubicBezTo>
                    <a:pt x="3079" y="8867"/>
                    <a:pt x="1" y="9556"/>
                    <a:pt x="1149" y="10079"/>
                  </a:cubicBezTo>
                  <a:cubicBezTo>
                    <a:pt x="1309" y="10152"/>
                    <a:pt x="1507" y="10183"/>
                    <a:pt x="1730" y="10183"/>
                  </a:cubicBezTo>
                  <a:cubicBezTo>
                    <a:pt x="3095" y="10183"/>
                    <a:pt x="5369" y="8997"/>
                    <a:pt x="5369" y="8997"/>
                  </a:cubicBezTo>
                  <a:cubicBezTo>
                    <a:pt x="5369" y="8997"/>
                    <a:pt x="5236" y="6904"/>
                    <a:pt x="5825" y="5496"/>
                  </a:cubicBezTo>
                  <a:cubicBezTo>
                    <a:pt x="6414" y="4091"/>
                    <a:pt x="7985" y="4681"/>
                    <a:pt x="10485" y="4188"/>
                  </a:cubicBezTo>
                  <a:cubicBezTo>
                    <a:pt x="12981" y="3699"/>
                    <a:pt x="12861" y="1079"/>
                    <a:pt x="12861" y="1079"/>
                  </a:cubicBezTo>
                  <a:lnTo>
                    <a:pt x="11783" y="1"/>
                  </a:ln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46" name="Google Shape;1749;p87">
              <a:extLst>
                <a:ext uri="{FF2B5EF4-FFF2-40B4-BE49-F238E27FC236}">
                  <a16:creationId xmlns:a16="http://schemas.microsoft.com/office/drawing/2014/main" id="{E2B873AF-C2EE-4DBD-B076-63D8212F550F}"/>
                </a:ext>
              </a:extLst>
            </p:cNvPr>
            <p:cNvSpPr/>
            <p:nvPr/>
          </p:nvSpPr>
          <p:spPr>
            <a:xfrm>
              <a:off x="3500635" y="2600729"/>
              <a:ext cx="769637" cy="495629"/>
            </a:xfrm>
            <a:custGeom>
              <a:avLst/>
              <a:gdLst/>
              <a:ahLst/>
              <a:cxnLst/>
              <a:rect l="l" t="t" r="r" b="b"/>
              <a:pathLst>
                <a:path w="6924" h="4459" extrusionOk="0">
                  <a:moveTo>
                    <a:pt x="6068" y="0"/>
                  </a:moveTo>
                  <a:cubicBezTo>
                    <a:pt x="5045" y="0"/>
                    <a:pt x="3262" y="329"/>
                    <a:pt x="1608" y="2255"/>
                  </a:cubicBezTo>
                  <a:cubicBezTo>
                    <a:pt x="1" y="4122"/>
                    <a:pt x="1110" y="4459"/>
                    <a:pt x="2119" y="4459"/>
                  </a:cubicBezTo>
                  <a:cubicBezTo>
                    <a:pt x="2687" y="4459"/>
                    <a:pt x="3222" y="4352"/>
                    <a:pt x="3222" y="4352"/>
                  </a:cubicBezTo>
                  <a:lnTo>
                    <a:pt x="6923" y="88"/>
                  </a:lnTo>
                  <a:cubicBezTo>
                    <a:pt x="6923" y="88"/>
                    <a:pt x="6597" y="0"/>
                    <a:pt x="6068" y="0"/>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47" name="Google Shape;1750;p87">
              <a:extLst>
                <a:ext uri="{FF2B5EF4-FFF2-40B4-BE49-F238E27FC236}">
                  <a16:creationId xmlns:a16="http://schemas.microsoft.com/office/drawing/2014/main" id="{243C1D48-B82F-4D29-B45A-716063226465}"/>
                </a:ext>
              </a:extLst>
            </p:cNvPr>
            <p:cNvSpPr/>
            <p:nvPr/>
          </p:nvSpPr>
          <p:spPr>
            <a:xfrm>
              <a:off x="3211740" y="3219420"/>
              <a:ext cx="914250" cy="1013488"/>
            </a:xfrm>
            <a:custGeom>
              <a:avLst/>
              <a:gdLst/>
              <a:ahLst/>
              <a:cxnLst/>
              <a:rect l="l" t="t" r="r" b="b"/>
              <a:pathLst>
                <a:path w="8225" h="9118" extrusionOk="0">
                  <a:moveTo>
                    <a:pt x="4040" y="1"/>
                  </a:moveTo>
                  <a:cubicBezTo>
                    <a:pt x="4040" y="1"/>
                    <a:pt x="836" y="41"/>
                    <a:pt x="419" y="2387"/>
                  </a:cubicBezTo>
                  <a:cubicBezTo>
                    <a:pt x="0" y="4730"/>
                    <a:pt x="2011" y="6527"/>
                    <a:pt x="2011" y="6527"/>
                  </a:cubicBezTo>
                  <a:cubicBezTo>
                    <a:pt x="2011" y="6527"/>
                    <a:pt x="1045" y="8161"/>
                    <a:pt x="542" y="8620"/>
                  </a:cubicBezTo>
                  <a:cubicBezTo>
                    <a:pt x="258" y="8882"/>
                    <a:pt x="474" y="9117"/>
                    <a:pt x="860" y="9117"/>
                  </a:cubicBezTo>
                  <a:cubicBezTo>
                    <a:pt x="1152" y="9117"/>
                    <a:pt x="1541" y="8982"/>
                    <a:pt x="1884" y="8620"/>
                  </a:cubicBezTo>
                  <a:cubicBezTo>
                    <a:pt x="2679" y="7785"/>
                    <a:pt x="2982" y="6321"/>
                    <a:pt x="2982" y="6321"/>
                  </a:cubicBezTo>
                  <a:cubicBezTo>
                    <a:pt x="2982" y="6321"/>
                    <a:pt x="2227" y="2158"/>
                    <a:pt x="5226" y="1598"/>
                  </a:cubicBezTo>
                  <a:cubicBezTo>
                    <a:pt x="8224" y="1039"/>
                    <a:pt x="4040" y="1"/>
                    <a:pt x="4040" y="1"/>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48" name="Google Shape;1751;p87">
              <a:extLst>
                <a:ext uri="{FF2B5EF4-FFF2-40B4-BE49-F238E27FC236}">
                  <a16:creationId xmlns:a16="http://schemas.microsoft.com/office/drawing/2014/main" id="{16DCF3E0-3A7F-42B4-83CE-E37960093106}"/>
                </a:ext>
              </a:extLst>
            </p:cNvPr>
            <p:cNvSpPr/>
            <p:nvPr/>
          </p:nvSpPr>
          <p:spPr>
            <a:xfrm>
              <a:off x="4189914" y="2309724"/>
              <a:ext cx="84811" cy="75361"/>
            </a:xfrm>
            <a:custGeom>
              <a:avLst/>
              <a:gdLst/>
              <a:ahLst/>
              <a:cxnLst/>
              <a:rect l="l" t="t" r="r" b="b"/>
              <a:pathLst>
                <a:path w="763" h="678" extrusionOk="0">
                  <a:moveTo>
                    <a:pt x="379" y="1"/>
                  </a:moveTo>
                  <a:cubicBezTo>
                    <a:pt x="240" y="1"/>
                    <a:pt x="110" y="88"/>
                    <a:pt x="60" y="230"/>
                  </a:cubicBezTo>
                  <a:cubicBezTo>
                    <a:pt x="0" y="406"/>
                    <a:pt x="93" y="600"/>
                    <a:pt x="269" y="660"/>
                  </a:cubicBezTo>
                  <a:cubicBezTo>
                    <a:pt x="306" y="672"/>
                    <a:pt x="343" y="678"/>
                    <a:pt x="380" y="678"/>
                  </a:cubicBezTo>
                  <a:cubicBezTo>
                    <a:pt x="523" y="678"/>
                    <a:pt x="655" y="590"/>
                    <a:pt x="702" y="450"/>
                  </a:cubicBezTo>
                  <a:cubicBezTo>
                    <a:pt x="762" y="273"/>
                    <a:pt x="669" y="81"/>
                    <a:pt x="492" y="21"/>
                  </a:cubicBezTo>
                  <a:cubicBezTo>
                    <a:pt x="455" y="7"/>
                    <a:pt x="417" y="1"/>
                    <a:pt x="379" y="1"/>
                  </a:cubicBezTo>
                  <a:close/>
                </a:path>
              </a:pathLst>
            </a:custGeom>
            <a:solidFill>
              <a:schemeClr val="dk1"/>
            </a:solidFill>
            <a:ln>
              <a:noFill/>
            </a:ln>
          </p:spPr>
          <p:txBody>
            <a:bodyPr spcFirstLastPara="1" wrap="square" lIns="121900" tIns="121900" rIns="121900" bIns="121900" anchor="ctr" anchorCtr="0">
              <a:noAutofit/>
            </a:bodyPr>
            <a:lstStyle/>
            <a:p>
              <a:pPr defTabSz="1219140">
                <a:defRPr/>
              </a:pPr>
              <a:endParaRPr sz="2400"/>
            </a:p>
          </p:txBody>
        </p:sp>
        <p:sp>
          <p:nvSpPr>
            <p:cNvPr id="49" name="Google Shape;1752;p87">
              <a:extLst>
                <a:ext uri="{FF2B5EF4-FFF2-40B4-BE49-F238E27FC236}">
                  <a16:creationId xmlns:a16="http://schemas.microsoft.com/office/drawing/2014/main" id="{BEFB6910-CDC1-46D4-A87E-AA9548DBFCC2}"/>
                </a:ext>
              </a:extLst>
            </p:cNvPr>
            <p:cNvSpPr/>
            <p:nvPr/>
          </p:nvSpPr>
          <p:spPr>
            <a:xfrm>
              <a:off x="4807608" y="2552599"/>
              <a:ext cx="84811" cy="75584"/>
            </a:xfrm>
            <a:custGeom>
              <a:avLst/>
              <a:gdLst/>
              <a:ahLst/>
              <a:cxnLst/>
              <a:rect l="l" t="t" r="r" b="b"/>
              <a:pathLst>
                <a:path w="763" h="680" extrusionOk="0">
                  <a:moveTo>
                    <a:pt x="384" y="1"/>
                  </a:moveTo>
                  <a:cubicBezTo>
                    <a:pt x="243" y="1"/>
                    <a:pt x="111" y="88"/>
                    <a:pt x="61" y="229"/>
                  </a:cubicBezTo>
                  <a:cubicBezTo>
                    <a:pt x="1" y="409"/>
                    <a:pt x="94" y="601"/>
                    <a:pt x="271" y="661"/>
                  </a:cubicBezTo>
                  <a:cubicBezTo>
                    <a:pt x="308" y="673"/>
                    <a:pt x="345" y="679"/>
                    <a:pt x="382" y="679"/>
                  </a:cubicBezTo>
                  <a:cubicBezTo>
                    <a:pt x="524" y="679"/>
                    <a:pt x="655" y="592"/>
                    <a:pt x="703" y="452"/>
                  </a:cubicBezTo>
                  <a:cubicBezTo>
                    <a:pt x="763" y="275"/>
                    <a:pt x="670" y="82"/>
                    <a:pt x="494" y="19"/>
                  </a:cubicBezTo>
                  <a:cubicBezTo>
                    <a:pt x="457" y="6"/>
                    <a:pt x="421" y="1"/>
                    <a:pt x="384" y="1"/>
                  </a:cubicBezTo>
                  <a:close/>
                </a:path>
              </a:pathLst>
            </a:custGeom>
            <a:solidFill>
              <a:schemeClr val="dk1"/>
            </a:solidFill>
            <a:ln>
              <a:noFill/>
            </a:ln>
          </p:spPr>
          <p:txBody>
            <a:bodyPr spcFirstLastPara="1" wrap="square" lIns="121900" tIns="121900" rIns="121900" bIns="121900" anchor="ctr" anchorCtr="0">
              <a:noAutofit/>
            </a:bodyPr>
            <a:lstStyle/>
            <a:p>
              <a:pPr defTabSz="1219140">
                <a:defRPr/>
              </a:pPr>
              <a:endParaRPr sz="2400"/>
            </a:p>
          </p:txBody>
        </p:sp>
        <p:sp>
          <p:nvSpPr>
            <p:cNvPr id="50" name="Google Shape;1753;p87">
              <a:extLst>
                <a:ext uri="{FF2B5EF4-FFF2-40B4-BE49-F238E27FC236}">
                  <a16:creationId xmlns:a16="http://schemas.microsoft.com/office/drawing/2014/main" id="{7FAB5EA6-8630-4CBA-8DD3-35E4ABF778F0}"/>
                </a:ext>
              </a:extLst>
            </p:cNvPr>
            <p:cNvSpPr/>
            <p:nvPr/>
          </p:nvSpPr>
          <p:spPr>
            <a:xfrm>
              <a:off x="4914873" y="1279646"/>
              <a:ext cx="213306" cy="651354"/>
            </a:xfrm>
            <a:custGeom>
              <a:avLst/>
              <a:gdLst/>
              <a:ahLst/>
              <a:cxnLst/>
              <a:rect l="l" t="t" r="r" b="b"/>
              <a:pathLst>
                <a:path w="1919" h="5860" extrusionOk="0">
                  <a:moveTo>
                    <a:pt x="1673" y="1"/>
                  </a:moveTo>
                  <a:cubicBezTo>
                    <a:pt x="1544" y="1"/>
                    <a:pt x="1389" y="71"/>
                    <a:pt x="1289" y="155"/>
                  </a:cubicBezTo>
                  <a:cubicBezTo>
                    <a:pt x="1089" y="318"/>
                    <a:pt x="919" y="538"/>
                    <a:pt x="784" y="758"/>
                  </a:cubicBezTo>
                  <a:cubicBezTo>
                    <a:pt x="1" y="2022"/>
                    <a:pt x="673" y="5617"/>
                    <a:pt x="673" y="5617"/>
                  </a:cubicBezTo>
                  <a:lnTo>
                    <a:pt x="1026" y="5859"/>
                  </a:lnTo>
                  <a:cubicBezTo>
                    <a:pt x="1010" y="4918"/>
                    <a:pt x="990" y="3973"/>
                    <a:pt x="1099" y="3037"/>
                  </a:cubicBezTo>
                  <a:cubicBezTo>
                    <a:pt x="1203" y="2145"/>
                    <a:pt x="1462" y="1366"/>
                    <a:pt x="1822" y="551"/>
                  </a:cubicBezTo>
                  <a:cubicBezTo>
                    <a:pt x="1858" y="474"/>
                    <a:pt x="1888" y="394"/>
                    <a:pt x="1898" y="311"/>
                  </a:cubicBezTo>
                  <a:cubicBezTo>
                    <a:pt x="1918" y="81"/>
                    <a:pt x="1810" y="1"/>
                    <a:pt x="1673" y="1"/>
                  </a:cubicBez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sp>
          <p:nvSpPr>
            <p:cNvPr id="51" name="Google Shape;1754;p87">
              <a:extLst>
                <a:ext uri="{FF2B5EF4-FFF2-40B4-BE49-F238E27FC236}">
                  <a16:creationId xmlns:a16="http://schemas.microsoft.com/office/drawing/2014/main" id="{8A110F11-2073-4ECB-8C4D-2E26A613E368}"/>
                </a:ext>
              </a:extLst>
            </p:cNvPr>
            <p:cNvSpPr/>
            <p:nvPr/>
          </p:nvSpPr>
          <p:spPr>
            <a:xfrm>
              <a:off x="4339307" y="1144370"/>
              <a:ext cx="204303" cy="619453"/>
            </a:xfrm>
            <a:custGeom>
              <a:avLst/>
              <a:gdLst/>
              <a:ahLst/>
              <a:cxnLst/>
              <a:rect l="l" t="t" r="r" b="b"/>
              <a:pathLst>
                <a:path w="1838" h="5573" extrusionOk="0">
                  <a:moveTo>
                    <a:pt x="515" y="1"/>
                  </a:moveTo>
                  <a:cubicBezTo>
                    <a:pt x="271" y="1"/>
                    <a:pt x="1" y="939"/>
                    <a:pt x="500" y="2514"/>
                  </a:cubicBezTo>
                  <a:cubicBezTo>
                    <a:pt x="1232" y="4826"/>
                    <a:pt x="1595" y="5505"/>
                    <a:pt x="1595" y="5505"/>
                  </a:cubicBezTo>
                  <a:lnTo>
                    <a:pt x="1837" y="5572"/>
                  </a:lnTo>
                  <a:cubicBezTo>
                    <a:pt x="1824" y="5536"/>
                    <a:pt x="822" y="2038"/>
                    <a:pt x="759" y="650"/>
                  </a:cubicBezTo>
                  <a:cubicBezTo>
                    <a:pt x="738" y="207"/>
                    <a:pt x="629" y="1"/>
                    <a:pt x="515" y="1"/>
                  </a:cubicBez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sp>
          <p:nvSpPr>
            <p:cNvPr id="52" name="Google Shape;1755;p87">
              <a:extLst>
                <a:ext uri="{FF2B5EF4-FFF2-40B4-BE49-F238E27FC236}">
                  <a16:creationId xmlns:a16="http://schemas.microsoft.com/office/drawing/2014/main" id="{E0C38130-5C30-4614-A750-E1622595B7F2}"/>
                </a:ext>
              </a:extLst>
            </p:cNvPr>
            <p:cNvSpPr/>
            <p:nvPr/>
          </p:nvSpPr>
          <p:spPr>
            <a:xfrm>
              <a:off x="4386660" y="2384976"/>
              <a:ext cx="215196" cy="334124"/>
            </a:xfrm>
            <a:custGeom>
              <a:avLst/>
              <a:gdLst/>
              <a:ahLst/>
              <a:cxnLst/>
              <a:rect l="l" t="t" r="r" b="b"/>
              <a:pathLst>
                <a:path w="1936" h="3006" extrusionOk="0">
                  <a:moveTo>
                    <a:pt x="987" y="1"/>
                  </a:moveTo>
                  <a:cubicBezTo>
                    <a:pt x="933" y="1"/>
                    <a:pt x="877" y="5"/>
                    <a:pt x="819" y="15"/>
                  </a:cubicBezTo>
                  <a:cubicBezTo>
                    <a:pt x="566" y="63"/>
                    <a:pt x="336" y="222"/>
                    <a:pt x="207" y="442"/>
                  </a:cubicBezTo>
                  <a:cubicBezTo>
                    <a:pt x="87" y="642"/>
                    <a:pt x="54" y="878"/>
                    <a:pt x="34" y="1107"/>
                  </a:cubicBezTo>
                  <a:cubicBezTo>
                    <a:pt x="4" y="1427"/>
                    <a:pt x="0" y="1750"/>
                    <a:pt x="20" y="2069"/>
                  </a:cubicBezTo>
                  <a:cubicBezTo>
                    <a:pt x="27" y="2209"/>
                    <a:pt x="44" y="2352"/>
                    <a:pt x="104" y="2479"/>
                  </a:cubicBezTo>
                  <a:cubicBezTo>
                    <a:pt x="184" y="2639"/>
                    <a:pt x="330" y="2755"/>
                    <a:pt x="483" y="2845"/>
                  </a:cubicBezTo>
                  <a:cubicBezTo>
                    <a:pt x="630" y="2933"/>
                    <a:pt x="803" y="3005"/>
                    <a:pt x="970" y="3005"/>
                  </a:cubicBezTo>
                  <a:cubicBezTo>
                    <a:pt x="1029" y="3005"/>
                    <a:pt x="1088" y="2996"/>
                    <a:pt x="1146" y="2975"/>
                  </a:cubicBezTo>
                  <a:cubicBezTo>
                    <a:pt x="1728" y="2755"/>
                    <a:pt x="1808" y="1770"/>
                    <a:pt x="1864" y="1261"/>
                  </a:cubicBezTo>
                  <a:cubicBezTo>
                    <a:pt x="1935" y="680"/>
                    <a:pt x="1626" y="1"/>
                    <a:pt x="987"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53" name="Google Shape;1756;p87">
              <a:extLst>
                <a:ext uri="{FF2B5EF4-FFF2-40B4-BE49-F238E27FC236}">
                  <a16:creationId xmlns:a16="http://schemas.microsoft.com/office/drawing/2014/main" id="{D70A39FA-22FF-423C-A65B-BC6F29847676}"/>
                </a:ext>
              </a:extLst>
            </p:cNvPr>
            <p:cNvSpPr/>
            <p:nvPr/>
          </p:nvSpPr>
          <p:spPr>
            <a:xfrm>
              <a:off x="4446240" y="2434440"/>
              <a:ext cx="99595" cy="68915"/>
            </a:xfrm>
            <a:custGeom>
              <a:avLst/>
              <a:gdLst/>
              <a:ahLst/>
              <a:cxnLst/>
              <a:rect l="l" t="t" r="r" b="b"/>
              <a:pathLst>
                <a:path w="896" h="620" extrusionOk="0">
                  <a:moveTo>
                    <a:pt x="198" y="1"/>
                  </a:moveTo>
                  <a:cubicBezTo>
                    <a:pt x="189" y="1"/>
                    <a:pt x="180" y="2"/>
                    <a:pt x="170" y="3"/>
                  </a:cubicBezTo>
                  <a:cubicBezTo>
                    <a:pt x="0" y="40"/>
                    <a:pt x="403" y="619"/>
                    <a:pt x="403" y="619"/>
                  </a:cubicBezTo>
                  <a:cubicBezTo>
                    <a:pt x="403" y="619"/>
                    <a:pt x="895" y="493"/>
                    <a:pt x="789" y="309"/>
                  </a:cubicBezTo>
                  <a:cubicBezTo>
                    <a:pt x="747" y="234"/>
                    <a:pt x="684" y="212"/>
                    <a:pt x="626" y="212"/>
                  </a:cubicBezTo>
                  <a:cubicBezTo>
                    <a:pt x="542" y="212"/>
                    <a:pt x="467" y="257"/>
                    <a:pt x="467" y="257"/>
                  </a:cubicBezTo>
                  <a:cubicBezTo>
                    <a:pt x="467" y="257"/>
                    <a:pt x="353" y="1"/>
                    <a:pt x="198" y="1"/>
                  </a:cubicBezTo>
                  <a:close/>
                </a:path>
              </a:pathLst>
            </a:custGeom>
            <a:solidFill>
              <a:schemeClr val="dk1"/>
            </a:solidFill>
            <a:ln>
              <a:noFill/>
            </a:ln>
          </p:spPr>
          <p:txBody>
            <a:bodyPr spcFirstLastPara="1" wrap="square" lIns="121900" tIns="121900" rIns="121900" bIns="121900" anchor="ctr" anchorCtr="0">
              <a:noAutofit/>
            </a:bodyPr>
            <a:lstStyle/>
            <a:p>
              <a:pPr defTabSz="1219140">
                <a:defRPr/>
              </a:pPr>
              <a:endParaRPr sz="2400"/>
            </a:p>
          </p:txBody>
        </p:sp>
        <p:sp>
          <p:nvSpPr>
            <p:cNvPr id="54" name="Google Shape;1757;p87">
              <a:extLst>
                <a:ext uri="{FF2B5EF4-FFF2-40B4-BE49-F238E27FC236}">
                  <a16:creationId xmlns:a16="http://schemas.microsoft.com/office/drawing/2014/main" id="{7521FDF8-4AA8-4637-A20E-6BC99D018F31}"/>
                </a:ext>
              </a:extLst>
            </p:cNvPr>
            <p:cNvSpPr/>
            <p:nvPr/>
          </p:nvSpPr>
          <p:spPr>
            <a:xfrm>
              <a:off x="4427343" y="2543928"/>
              <a:ext cx="87034" cy="60356"/>
            </a:xfrm>
            <a:custGeom>
              <a:avLst/>
              <a:gdLst/>
              <a:ahLst/>
              <a:cxnLst/>
              <a:rect l="l" t="t" r="r" b="b"/>
              <a:pathLst>
                <a:path w="783" h="543" extrusionOk="0">
                  <a:moveTo>
                    <a:pt x="443" y="0"/>
                  </a:moveTo>
                  <a:lnTo>
                    <a:pt x="387" y="27"/>
                  </a:lnTo>
                  <a:cubicBezTo>
                    <a:pt x="317" y="54"/>
                    <a:pt x="250" y="90"/>
                    <a:pt x="187" y="130"/>
                  </a:cubicBezTo>
                  <a:cubicBezTo>
                    <a:pt x="121" y="173"/>
                    <a:pt x="57" y="217"/>
                    <a:pt x="1" y="276"/>
                  </a:cubicBezTo>
                  <a:cubicBezTo>
                    <a:pt x="11" y="277"/>
                    <a:pt x="22" y="277"/>
                    <a:pt x="32" y="277"/>
                  </a:cubicBezTo>
                  <a:cubicBezTo>
                    <a:pt x="104" y="277"/>
                    <a:pt x="170" y="268"/>
                    <a:pt x="237" y="253"/>
                  </a:cubicBezTo>
                  <a:cubicBezTo>
                    <a:pt x="288" y="244"/>
                    <a:pt x="339" y="231"/>
                    <a:pt x="388" y="216"/>
                  </a:cubicBezTo>
                  <a:lnTo>
                    <a:pt x="388" y="216"/>
                  </a:lnTo>
                  <a:cubicBezTo>
                    <a:pt x="436" y="272"/>
                    <a:pt x="488" y="324"/>
                    <a:pt x="543" y="376"/>
                  </a:cubicBezTo>
                  <a:cubicBezTo>
                    <a:pt x="617" y="436"/>
                    <a:pt x="689" y="496"/>
                    <a:pt x="783" y="542"/>
                  </a:cubicBezTo>
                  <a:cubicBezTo>
                    <a:pt x="756" y="443"/>
                    <a:pt x="709" y="356"/>
                    <a:pt x="660" y="276"/>
                  </a:cubicBezTo>
                  <a:cubicBezTo>
                    <a:pt x="609" y="197"/>
                    <a:pt x="553" y="120"/>
                    <a:pt x="490" y="50"/>
                  </a:cubicBezTo>
                  <a:lnTo>
                    <a:pt x="443" y="0"/>
                  </a:lnTo>
                  <a:close/>
                </a:path>
              </a:pathLst>
            </a:custGeom>
            <a:solidFill>
              <a:schemeClr val="dk1"/>
            </a:solidFill>
            <a:ln>
              <a:noFill/>
            </a:ln>
          </p:spPr>
          <p:txBody>
            <a:bodyPr spcFirstLastPara="1" wrap="square" lIns="121900" tIns="121900" rIns="121900" bIns="121900" anchor="ctr" anchorCtr="0">
              <a:noAutofit/>
            </a:bodyPr>
            <a:lstStyle/>
            <a:p>
              <a:pPr defTabSz="1219140">
                <a:defRPr/>
              </a:pPr>
              <a:endParaRPr sz="2400"/>
            </a:p>
          </p:txBody>
        </p:sp>
        <p:sp>
          <p:nvSpPr>
            <p:cNvPr id="55" name="Google Shape;1758;p87">
              <a:extLst>
                <a:ext uri="{FF2B5EF4-FFF2-40B4-BE49-F238E27FC236}">
                  <a16:creationId xmlns:a16="http://schemas.microsoft.com/office/drawing/2014/main" id="{9F85EF23-F911-4CCE-82C4-63351EF59F8A}"/>
                </a:ext>
              </a:extLst>
            </p:cNvPr>
            <p:cNvSpPr/>
            <p:nvPr/>
          </p:nvSpPr>
          <p:spPr>
            <a:xfrm>
              <a:off x="4210589" y="1717376"/>
              <a:ext cx="122826" cy="144498"/>
            </a:xfrm>
            <a:custGeom>
              <a:avLst/>
              <a:gdLst/>
              <a:ahLst/>
              <a:cxnLst/>
              <a:rect l="l" t="t" r="r" b="b"/>
              <a:pathLst>
                <a:path w="1105" h="1300" extrusionOk="0">
                  <a:moveTo>
                    <a:pt x="681" y="1"/>
                  </a:moveTo>
                  <a:cubicBezTo>
                    <a:pt x="678" y="1"/>
                    <a:pt x="675" y="1"/>
                    <a:pt x="673" y="1"/>
                  </a:cubicBezTo>
                  <a:cubicBezTo>
                    <a:pt x="413" y="21"/>
                    <a:pt x="889" y="1126"/>
                    <a:pt x="889" y="1126"/>
                  </a:cubicBezTo>
                  <a:cubicBezTo>
                    <a:pt x="889" y="1126"/>
                    <a:pt x="437" y="412"/>
                    <a:pt x="227" y="412"/>
                  </a:cubicBezTo>
                  <a:cubicBezTo>
                    <a:pt x="216" y="412"/>
                    <a:pt x="206" y="413"/>
                    <a:pt x="197" y="417"/>
                  </a:cubicBezTo>
                  <a:cubicBezTo>
                    <a:pt x="0" y="497"/>
                    <a:pt x="650" y="1299"/>
                    <a:pt x="650" y="1299"/>
                  </a:cubicBezTo>
                  <a:lnTo>
                    <a:pt x="1105" y="1040"/>
                  </a:lnTo>
                  <a:cubicBezTo>
                    <a:pt x="1105" y="1040"/>
                    <a:pt x="936" y="1"/>
                    <a:pt x="681" y="1"/>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56" name="Google Shape;1759;p87">
              <a:extLst>
                <a:ext uri="{FF2B5EF4-FFF2-40B4-BE49-F238E27FC236}">
                  <a16:creationId xmlns:a16="http://schemas.microsoft.com/office/drawing/2014/main" id="{A433CF23-5640-43BA-8B3F-19CB782FBB0D}"/>
                </a:ext>
              </a:extLst>
            </p:cNvPr>
            <p:cNvSpPr/>
            <p:nvPr/>
          </p:nvSpPr>
          <p:spPr>
            <a:xfrm>
              <a:off x="5030365" y="2666755"/>
              <a:ext cx="300897" cy="239534"/>
            </a:xfrm>
            <a:custGeom>
              <a:avLst/>
              <a:gdLst/>
              <a:ahLst/>
              <a:cxnLst/>
              <a:rect l="l" t="t" r="r" b="b"/>
              <a:pathLst>
                <a:path w="2707" h="2155" extrusionOk="0">
                  <a:moveTo>
                    <a:pt x="367" y="1"/>
                  </a:moveTo>
                  <a:lnTo>
                    <a:pt x="0" y="516"/>
                  </a:lnTo>
                  <a:cubicBezTo>
                    <a:pt x="0" y="516"/>
                    <a:pt x="604" y="2154"/>
                    <a:pt x="1020" y="2154"/>
                  </a:cubicBezTo>
                  <a:cubicBezTo>
                    <a:pt x="1032" y="2154"/>
                    <a:pt x="1044" y="2153"/>
                    <a:pt x="1055" y="2150"/>
                  </a:cubicBezTo>
                  <a:cubicBezTo>
                    <a:pt x="1471" y="2050"/>
                    <a:pt x="367" y="516"/>
                    <a:pt x="367" y="516"/>
                  </a:cubicBezTo>
                  <a:lnTo>
                    <a:pt x="367" y="516"/>
                  </a:lnTo>
                  <a:cubicBezTo>
                    <a:pt x="367" y="516"/>
                    <a:pt x="1412" y="1544"/>
                    <a:pt x="1774" y="1544"/>
                  </a:cubicBezTo>
                  <a:cubicBezTo>
                    <a:pt x="1808" y="1544"/>
                    <a:pt x="1837" y="1535"/>
                    <a:pt x="1857" y="1514"/>
                  </a:cubicBezTo>
                  <a:cubicBezTo>
                    <a:pt x="2094" y="1279"/>
                    <a:pt x="570" y="316"/>
                    <a:pt x="570" y="316"/>
                  </a:cubicBezTo>
                  <a:lnTo>
                    <a:pt x="570" y="316"/>
                  </a:lnTo>
                  <a:cubicBezTo>
                    <a:pt x="570" y="316"/>
                    <a:pt x="1600" y="518"/>
                    <a:pt x="2230" y="518"/>
                  </a:cubicBezTo>
                  <a:cubicBezTo>
                    <a:pt x="2507" y="518"/>
                    <a:pt x="2706" y="479"/>
                    <a:pt x="2706" y="366"/>
                  </a:cubicBezTo>
                  <a:cubicBezTo>
                    <a:pt x="2706" y="1"/>
                    <a:pt x="367" y="1"/>
                    <a:pt x="367" y="1"/>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57" name="Google Shape;1760;p87">
              <a:extLst>
                <a:ext uri="{FF2B5EF4-FFF2-40B4-BE49-F238E27FC236}">
                  <a16:creationId xmlns:a16="http://schemas.microsoft.com/office/drawing/2014/main" id="{883FA563-347B-4AAF-B75F-AAF6B41D8B0E}"/>
                </a:ext>
              </a:extLst>
            </p:cNvPr>
            <p:cNvSpPr/>
            <p:nvPr/>
          </p:nvSpPr>
          <p:spPr>
            <a:xfrm>
              <a:off x="3832658" y="2164666"/>
              <a:ext cx="335466" cy="225417"/>
            </a:xfrm>
            <a:custGeom>
              <a:avLst/>
              <a:gdLst/>
              <a:ahLst/>
              <a:cxnLst/>
              <a:rect l="l" t="t" r="r" b="b"/>
              <a:pathLst>
                <a:path w="3018" h="2028" extrusionOk="0">
                  <a:moveTo>
                    <a:pt x="823" y="0"/>
                  </a:moveTo>
                  <a:cubicBezTo>
                    <a:pt x="808" y="0"/>
                    <a:pt x="794" y="2"/>
                    <a:pt x="781" y="5"/>
                  </a:cubicBezTo>
                  <a:cubicBezTo>
                    <a:pt x="319" y="104"/>
                    <a:pt x="2025" y="1442"/>
                    <a:pt x="2025" y="1442"/>
                  </a:cubicBezTo>
                  <a:cubicBezTo>
                    <a:pt x="2025" y="1442"/>
                    <a:pt x="802" y="893"/>
                    <a:pt x="365" y="893"/>
                  </a:cubicBezTo>
                  <a:cubicBezTo>
                    <a:pt x="288" y="893"/>
                    <a:pt x="236" y="910"/>
                    <a:pt x="219" y="949"/>
                  </a:cubicBezTo>
                  <a:cubicBezTo>
                    <a:pt x="105" y="1212"/>
                    <a:pt x="2025" y="1808"/>
                    <a:pt x="2025" y="1808"/>
                  </a:cubicBezTo>
                  <a:cubicBezTo>
                    <a:pt x="2025" y="1808"/>
                    <a:pt x="1106" y="1654"/>
                    <a:pt x="512" y="1654"/>
                  </a:cubicBezTo>
                  <a:cubicBezTo>
                    <a:pt x="215" y="1654"/>
                    <a:pt x="0" y="1693"/>
                    <a:pt x="22" y="1808"/>
                  </a:cubicBezTo>
                  <a:cubicBezTo>
                    <a:pt x="56" y="1984"/>
                    <a:pt x="783" y="2027"/>
                    <a:pt x="1499" y="2027"/>
                  </a:cubicBezTo>
                  <a:cubicBezTo>
                    <a:pt x="2206" y="2027"/>
                    <a:pt x="2901" y="1985"/>
                    <a:pt x="2901" y="1985"/>
                  </a:cubicBezTo>
                  <a:lnTo>
                    <a:pt x="3018" y="1645"/>
                  </a:lnTo>
                  <a:cubicBezTo>
                    <a:pt x="3018" y="1645"/>
                    <a:pt x="1344" y="0"/>
                    <a:pt x="823" y="0"/>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58" name="Google Shape;1761;p87">
              <a:extLst>
                <a:ext uri="{FF2B5EF4-FFF2-40B4-BE49-F238E27FC236}">
                  <a16:creationId xmlns:a16="http://schemas.microsoft.com/office/drawing/2014/main" id="{40375BDA-A297-4F94-A330-480254ECFB1B}"/>
                </a:ext>
              </a:extLst>
            </p:cNvPr>
            <p:cNvSpPr/>
            <p:nvPr/>
          </p:nvSpPr>
          <p:spPr>
            <a:xfrm>
              <a:off x="4006284" y="2098862"/>
              <a:ext cx="1107771" cy="674585"/>
            </a:xfrm>
            <a:custGeom>
              <a:avLst/>
              <a:gdLst/>
              <a:ahLst/>
              <a:cxnLst/>
              <a:rect l="l" t="t" r="r" b="b"/>
              <a:pathLst>
                <a:path w="9966" h="6069" extrusionOk="0">
                  <a:moveTo>
                    <a:pt x="2035" y="184"/>
                  </a:moveTo>
                  <a:cubicBezTo>
                    <a:pt x="3053" y="184"/>
                    <a:pt x="3881" y="1012"/>
                    <a:pt x="3881" y="2034"/>
                  </a:cubicBezTo>
                  <a:cubicBezTo>
                    <a:pt x="3881" y="3053"/>
                    <a:pt x="3053" y="3881"/>
                    <a:pt x="2035" y="3881"/>
                  </a:cubicBezTo>
                  <a:cubicBezTo>
                    <a:pt x="1013" y="3881"/>
                    <a:pt x="184" y="3053"/>
                    <a:pt x="184" y="2034"/>
                  </a:cubicBezTo>
                  <a:cubicBezTo>
                    <a:pt x="184" y="1012"/>
                    <a:pt x="1013" y="184"/>
                    <a:pt x="2035" y="184"/>
                  </a:cubicBezTo>
                  <a:close/>
                  <a:moveTo>
                    <a:pt x="7932" y="2184"/>
                  </a:moveTo>
                  <a:cubicBezTo>
                    <a:pt x="8950" y="2184"/>
                    <a:pt x="9779" y="3016"/>
                    <a:pt x="9779" y="4034"/>
                  </a:cubicBezTo>
                  <a:cubicBezTo>
                    <a:pt x="9779" y="5056"/>
                    <a:pt x="8950" y="5884"/>
                    <a:pt x="7932" y="5884"/>
                  </a:cubicBezTo>
                  <a:cubicBezTo>
                    <a:pt x="6910" y="5884"/>
                    <a:pt x="6082" y="5056"/>
                    <a:pt x="6082" y="4034"/>
                  </a:cubicBezTo>
                  <a:cubicBezTo>
                    <a:pt x="6082" y="3016"/>
                    <a:pt x="6910" y="2184"/>
                    <a:pt x="7932" y="2184"/>
                  </a:cubicBezTo>
                  <a:close/>
                  <a:moveTo>
                    <a:pt x="2035" y="1"/>
                  </a:moveTo>
                  <a:cubicBezTo>
                    <a:pt x="913" y="1"/>
                    <a:pt x="1" y="912"/>
                    <a:pt x="1" y="2034"/>
                  </a:cubicBezTo>
                  <a:cubicBezTo>
                    <a:pt x="1" y="3156"/>
                    <a:pt x="913" y="4067"/>
                    <a:pt x="2035" y="4067"/>
                  </a:cubicBezTo>
                  <a:cubicBezTo>
                    <a:pt x="3043" y="4067"/>
                    <a:pt x="3881" y="3325"/>
                    <a:pt x="4038" y="2357"/>
                  </a:cubicBezTo>
                  <a:lnTo>
                    <a:pt x="6151" y="3053"/>
                  </a:lnTo>
                  <a:cubicBezTo>
                    <a:pt x="5989" y="3342"/>
                    <a:pt x="5895" y="3678"/>
                    <a:pt x="5895" y="4034"/>
                  </a:cubicBezTo>
                  <a:cubicBezTo>
                    <a:pt x="5895" y="5156"/>
                    <a:pt x="6810" y="6068"/>
                    <a:pt x="7932" y="6068"/>
                  </a:cubicBezTo>
                  <a:cubicBezTo>
                    <a:pt x="9053" y="6068"/>
                    <a:pt x="9966" y="5156"/>
                    <a:pt x="9966" y="4034"/>
                  </a:cubicBezTo>
                  <a:cubicBezTo>
                    <a:pt x="9966" y="2913"/>
                    <a:pt x="9053" y="2001"/>
                    <a:pt x="7932" y="2001"/>
                  </a:cubicBezTo>
                  <a:cubicBezTo>
                    <a:pt x="7233" y="2001"/>
                    <a:pt x="6617" y="2354"/>
                    <a:pt x="6251" y="2889"/>
                  </a:cubicBezTo>
                  <a:lnTo>
                    <a:pt x="4061" y="2170"/>
                  </a:lnTo>
                  <a:cubicBezTo>
                    <a:pt x="4065" y="2124"/>
                    <a:pt x="4068" y="2081"/>
                    <a:pt x="4068" y="2034"/>
                  </a:cubicBezTo>
                  <a:cubicBezTo>
                    <a:pt x="4068" y="912"/>
                    <a:pt x="3156" y="1"/>
                    <a:pt x="2035" y="1"/>
                  </a:cubicBezTo>
                  <a:close/>
                </a:path>
              </a:pathLst>
            </a:custGeom>
            <a:solidFill>
              <a:schemeClr val="lt2"/>
            </a:solidFill>
            <a:ln>
              <a:noFill/>
            </a:ln>
          </p:spPr>
          <p:txBody>
            <a:bodyPr spcFirstLastPara="1" wrap="square" lIns="121900" tIns="121900" rIns="121900" bIns="121900" anchor="ctr" anchorCtr="0">
              <a:noAutofit/>
            </a:bodyPr>
            <a:lstStyle/>
            <a:p>
              <a:pPr defTabSz="1219140">
                <a:defRPr/>
              </a:pPr>
              <a:endParaRPr sz="2400"/>
            </a:p>
          </p:txBody>
        </p:sp>
        <p:sp>
          <p:nvSpPr>
            <p:cNvPr id="59" name="Google Shape;1762;p87">
              <a:extLst>
                <a:ext uri="{FF2B5EF4-FFF2-40B4-BE49-F238E27FC236}">
                  <a16:creationId xmlns:a16="http://schemas.microsoft.com/office/drawing/2014/main" id="{9BE07597-D9EC-4475-A139-98A928CCFACD}"/>
                </a:ext>
              </a:extLst>
            </p:cNvPr>
            <p:cNvSpPr/>
            <p:nvPr/>
          </p:nvSpPr>
          <p:spPr>
            <a:xfrm>
              <a:off x="5171977" y="979193"/>
              <a:ext cx="15673" cy="58133"/>
            </a:xfrm>
            <a:custGeom>
              <a:avLst/>
              <a:gdLst/>
              <a:ahLst/>
              <a:cxnLst/>
              <a:rect l="l" t="t" r="r" b="b"/>
              <a:pathLst>
                <a:path w="141" h="523" extrusionOk="0">
                  <a:moveTo>
                    <a:pt x="71" y="1"/>
                  </a:moveTo>
                  <a:cubicBezTo>
                    <a:pt x="36" y="1"/>
                    <a:pt x="1" y="22"/>
                    <a:pt x="1" y="66"/>
                  </a:cubicBezTo>
                  <a:lnTo>
                    <a:pt x="1" y="455"/>
                  </a:lnTo>
                  <a:cubicBezTo>
                    <a:pt x="1" y="500"/>
                    <a:pt x="36" y="523"/>
                    <a:pt x="71" y="523"/>
                  </a:cubicBezTo>
                  <a:cubicBezTo>
                    <a:pt x="106" y="523"/>
                    <a:pt x="141" y="500"/>
                    <a:pt x="141" y="455"/>
                  </a:cubicBezTo>
                  <a:lnTo>
                    <a:pt x="141" y="66"/>
                  </a:lnTo>
                  <a:cubicBezTo>
                    <a:pt x="141" y="22"/>
                    <a:pt x="106" y="1"/>
                    <a:pt x="71"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60" name="Google Shape;1763;p87">
              <a:extLst>
                <a:ext uri="{FF2B5EF4-FFF2-40B4-BE49-F238E27FC236}">
                  <a16:creationId xmlns:a16="http://schemas.microsoft.com/office/drawing/2014/main" id="{6BD1D37A-2051-4FE2-8CA9-F0D76B65D2BC}"/>
                </a:ext>
              </a:extLst>
            </p:cNvPr>
            <p:cNvSpPr/>
            <p:nvPr/>
          </p:nvSpPr>
          <p:spPr>
            <a:xfrm>
              <a:off x="5203879" y="955961"/>
              <a:ext cx="15228" cy="46795"/>
            </a:xfrm>
            <a:custGeom>
              <a:avLst/>
              <a:gdLst/>
              <a:ahLst/>
              <a:cxnLst/>
              <a:rect l="l" t="t" r="r" b="b"/>
              <a:pathLst>
                <a:path w="137" h="421" extrusionOk="0">
                  <a:moveTo>
                    <a:pt x="69" y="1"/>
                  </a:moveTo>
                  <a:cubicBezTo>
                    <a:pt x="35" y="1"/>
                    <a:pt x="1" y="23"/>
                    <a:pt x="1" y="68"/>
                  </a:cubicBezTo>
                  <a:lnTo>
                    <a:pt x="1" y="355"/>
                  </a:lnTo>
                  <a:cubicBezTo>
                    <a:pt x="1" y="398"/>
                    <a:pt x="35" y="421"/>
                    <a:pt x="70" y="421"/>
                  </a:cubicBezTo>
                  <a:cubicBezTo>
                    <a:pt x="103" y="421"/>
                    <a:pt x="136" y="399"/>
                    <a:pt x="136" y="355"/>
                  </a:cubicBezTo>
                  <a:lnTo>
                    <a:pt x="136" y="68"/>
                  </a:lnTo>
                  <a:cubicBezTo>
                    <a:pt x="136" y="23"/>
                    <a:pt x="103" y="1"/>
                    <a:pt x="69"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61" name="Google Shape;1764;p87">
              <a:extLst>
                <a:ext uri="{FF2B5EF4-FFF2-40B4-BE49-F238E27FC236}">
                  <a16:creationId xmlns:a16="http://schemas.microsoft.com/office/drawing/2014/main" id="{0F57E447-6934-433A-B05E-34E4673670A3}"/>
                </a:ext>
              </a:extLst>
            </p:cNvPr>
            <p:cNvSpPr/>
            <p:nvPr/>
          </p:nvSpPr>
          <p:spPr>
            <a:xfrm>
              <a:off x="5418299" y="809125"/>
              <a:ext cx="23009" cy="55687"/>
            </a:xfrm>
            <a:custGeom>
              <a:avLst/>
              <a:gdLst/>
              <a:ahLst/>
              <a:cxnLst/>
              <a:rect l="l" t="t" r="r" b="b"/>
              <a:pathLst>
                <a:path w="207" h="501" extrusionOk="0">
                  <a:moveTo>
                    <a:pt x="121" y="1"/>
                  </a:moveTo>
                  <a:cubicBezTo>
                    <a:pt x="94" y="1"/>
                    <a:pt x="70" y="16"/>
                    <a:pt x="65" y="51"/>
                  </a:cubicBezTo>
                  <a:cubicBezTo>
                    <a:pt x="45" y="171"/>
                    <a:pt x="25" y="291"/>
                    <a:pt x="9" y="411"/>
                  </a:cubicBezTo>
                  <a:cubicBezTo>
                    <a:pt x="0" y="465"/>
                    <a:pt x="46" y="500"/>
                    <a:pt x="86" y="500"/>
                  </a:cubicBezTo>
                  <a:cubicBezTo>
                    <a:pt x="112" y="500"/>
                    <a:pt x="136" y="485"/>
                    <a:pt x="141" y="451"/>
                  </a:cubicBezTo>
                  <a:cubicBezTo>
                    <a:pt x="161" y="328"/>
                    <a:pt x="178" y="208"/>
                    <a:pt x="198" y="88"/>
                  </a:cubicBezTo>
                  <a:cubicBezTo>
                    <a:pt x="206" y="36"/>
                    <a:pt x="161" y="1"/>
                    <a:pt x="121"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62" name="Google Shape;1765;p87">
              <a:extLst>
                <a:ext uri="{FF2B5EF4-FFF2-40B4-BE49-F238E27FC236}">
                  <a16:creationId xmlns:a16="http://schemas.microsoft.com/office/drawing/2014/main" id="{796F74AE-42E2-4B61-B0C5-CF22D6ED6272}"/>
                </a:ext>
              </a:extLst>
            </p:cNvPr>
            <p:cNvSpPr/>
            <p:nvPr/>
          </p:nvSpPr>
          <p:spPr>
            <a:xfrm>
              <a:off x="5451313" y="838026"/>
              <a:ext cx="15339" cy="66803"/>
            </a:xfrm>
            <a:custGeom>
              <a:avLst/>
              <a:gdLst/>
              <a:ahLst/>
              <a:cxnLst/>
              <a:rect l="l" t="t" r="r" b="b"/>
              <a:pathLst>
                <a:path w="138" h="601" extrusionOk="0">
                  <a:moveTo>
                    <a:pt x="69" y="0"/>
                  </a:moveTo>
                  <a:cubicBezTo>
                    <a:pt x="35" y="0"/>
                    <a:pt x="1" y="23"/>
                    <a:pt x="1" y="68"/>
                  </a:cubicBezTo>
                  <a:lnTo>
                    <a:pt x="1" y="533"/>
                  </a:lnTo>
                  <a:cubicBezTo>
                    <a:pt x="1" y="578"/>
                    <a:pt x="35" y="601"/>
                    <a:pt x="69" y="601"/>
                  </a:cubicBezTo>
                  <a:cubicBezTo>
                    <a:pt x="103" y="601"/>
                    <a:pt x="137" y="578"/>
                    <a:pt x="137" y="533"/>
                  </a:cubicBezTo>
                  <a:lnTo>
                    <a:pt x="137" y="68"/>
                  </a:lnTo>
                  <a:cubicBezTo>
                    <a:pt x="137" y="23"/>
                    <a:pt x="103" y="0"/>
                    <a:pt x="69"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63" name="Google Shape;1766;p87">
              <a:extLst>
                <a:ext uri="{FF2B5EF4-FFF2-40B4-BE49-F238E27FC236}">
                  <a16:creationId xmlns:a16="http://schemas.microsoft.com/office/drawing/2014/main" id="{4ADCF253-0D7C-4A96-88A2-2B6CEB957F6B}"/>
                </a:ext>
              </a:extLst>
            </p:cNvPr>
            <p:cNvSpPr/>
            <p:nvPr/>
          </p:nvSpPr>
          <p:spPr>
            <a:xfrm>
              <a:off x="4333305" y="938955"/>
              <a:ext cx="20341" cy="52575"/>
            </a:xfrm>
            <a:custGeom>
              <a:avLst/>
              <a:gdLst/>
              <a:ahLst/>
              <a:cxnLst/>
              <a:rect l="l" t="t" r="r" b="b"/>
              <a:pathLst>
                <a:path w="183" h="473" extrusionOk="0">
                  <a:moveTo>
                    <a:pt x="91" y="1"/>
                  </a:moveTo>
                  <a:cubicBezTo>
                    <a:pt x="56" y="1"/>
                    <a:pt x="20" y="23"/>
                    <a:pt x="14" y="69"/>
                  </a:cubicBezTo>
                  <a:cubicBezTo>
                    <a:pt x="1" y="188"/>
                    <a:pt x="11" y="304"/>
                    <a:pt x="38" y="421"/>
                  </a:cubicBezTo>
                  <a:cubicBezTo>
                    <a:pt x="44" y="457"/>
                    <a:pt x="70" y="473"/>
                    <a:pt x="98" y="473"/>
                  </a:cubicBezTo>
                  <a:cubicBezTo>
                    <a:pt x="139" y="473"/>
                    <a:pt x="183" y="438"/>
                    <a:pt x="171" y="384"/>
                  </a:cubicBezTo>
                  <a:cubicBezTo>
                    <a:pt x="148" y="281"/>
                    <a:pt x="141" y="175"/>
                    <a:pt x="154" y="69"/>
                  </a:cubicBezTo>
                  <a:cubicBezTo>
                    <a:pt x="157" y="23"/>
                    <a:pt x="125" y="1"/>
                    <a:pt x="91"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64" name="Google Shape;1767;p87">
              <a:extLst>
                <a:ext uri="{FF2B5EF4-FFF2-40B4-BE49-F238E27FC236}">
                  <a16:creationId xmlns:a16="http://schemas.microsoft.com/office/drawing/2014/main" id="{3B8903B5-5513-440D-9D41-8FD8EBFDFBB6}"/>
                </a:ext>
              </a:extLst>
            </p:cNvPr>
            <p:cNvSpPr/>
            <p:nvPr/>
          </p:nvSpPr>
          <p:spPr>
            <a:xfrm>
              <a:off x="4365207" y="953405"/>
              <a:ext cx="25454" cy="56243"/>
            </a:xfrm>
            <a:custGeom>
              <a:avLst/>
              <a:gdLst/>
              <a:ahLst/>
              <a:cxnLst/>
              <a:rect l="l" t="t" r="r" b="b"/>
              <a:pathLst>
                <a:path w="229" h="506" extrusionOk="0">
                  <a:moveTo>
                    <a:pt x="90" y="1"/>
                  </a:moveTo>
                  <a:cubicBezTo>
                    <a:pt x="55" y="1"/>
                    <a:pt x="19" y="23"/>
                    <a:pt x="13" y="68"/>
                  </a:cubicBezTo>
                  <a:cubicBezTo>
                    <a:pt x="1" y="208"/>
                    <a:pt x="27" y="341"/>
                    <a:pt x="84" y="470"/>
                  </a:cubicBezTo>
                  <a:cubicBezTo>
                    <a:pt x="95" y="495"/>
                    <a:pt x="115" y="506"/>
                    <a:pt x="135" y="506"/>
                  </a:cubicBezTo>
                  <a:cubicBezTo>
                    <a:pt x="180" y="506"/>
                    <a:pt x="229" y="456"/>
                    <a:pt x="203" y="401"/>
                  </a:cubicBezTo>
                  <a:cubicBezTo>
                    <a:pt x="157" y="294"/>
                    <a:pt x="144" y="181"/>
                    <a:pt x="153" y="68"/>
                  </a:cubicBezTo>
                  <a:cubicBezTo>
                    <a:pt x="157" y="23"/>
                    <a:pt x="124" y="1"/>
                    <a:pt x="90"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65" name="Google Shape;1768;p87">
              <a:extLst>
                <a:ext uri="{FF2B5EF4-FFF2-40B4-BE49-F238E27FC236}">
                  <a16:creationId xmlns:a16="http://schemas.microsoft.com/office/drawing/2014/main" id="{36B17193-F2B4-4FED-9C0A-F9BFD50E9484}"/>
                </a:ext>
              </a:extLst>
            </p:cNvPr>
            <p:cNvSpPr/>
            <p:nvPr/>
          </p:nvSpPr>
          <p:spPr>
            <a:xfrm>
              <a:off x="4432567" y="498223"/>
              <a:ext cx="21119" cy="64246"/>
            </a:xfrm>
            <a:custGeom>
              <a:avLst/>
              <a:gdLst/>
              <a:ahLst/>
              <a:cxnLst/>
              <a:rect l="l" t="t" r="r" b="b"/>
              <a:pathLst>
                <a:path w="190" h="578" extrusionOk="0">
                  <a:moveTo>
                    <a:pt x="105" y="0"/>
                  </a:moveTo>
                  <a:cubicBezTo>
                    <a:pt x="78" y="0"/>
                    <a:pt x="53" y="15"/>
                    <a:pt x="46" y="49"/>
                  </a:cubicBezTo>
                  <a:cubicBezTo>
                    <a:pt x="17" y="203"/>
                    <a:pt x="0" y="355"/>
                    <a:pt x="0" y="512"/>
                  </a:cubicBezTo>
                  <a:cubicBezTo>
                    <a:pt x="0" y="555"/>
                    <a:pt x="34" y="577"/>
                    <a:pt x="68" y="577"/>
                  </a:cubicBezTo>
                  <a:cubicBezTo>
                    <a:pt x="102" y="577"/>
                    <a:pt x="137" y="555"/>
                    <a:pt x="137" y="512"/>
                  </a:cubicBezTo>
                  <a:cubicBezTo>
                    <a:pt x="140" y="369"/>
                    <a:pt x="153" y="226"/>
                    <a:pt x="180" y="86"/>
                  </a:cubicBezTo>
                  <a:cubicBezTo>
                    <a:pt x="190" y="34"/>
                    <a:pt x="146" y="0"/>
                    <a:pt x="105"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66" name="Google Shape;1769;p87">
              <a:extLst>
                <a:ext uri="{FF2B5EF4-FFF2-40B4-BE49-F238E27FC236}">
                  <a16:creationId xmlns:a16="http://schemas.microsoft.com/office/drawing/2014/main" id="{D249A56F-408B-48B8-96C0-60997890CC6F}"/>
                </a:ext>
              </a:extLst>
            </p:cNvPr>
            <p:cNvSpPr/>
            <p:nvPr/>
          </p:nvSpPr>
          <p:spPr>
            <a:xfrm>
              <a:off x="4474362" y="549911"/>
              <a:ext cx="19786" cy="58466"/>
            </a:xfrm>
            <a:custGeom>
              <a:avLst/>
              <a:gdLst/>
              <a:ahLst/>
              <a:cxnLst/>
              <a:rect l="l" t="t" r="r" b="b"/>
              <a:pathLst>
                <a:path w="178" h="526" extrusionOk="0">
                  <a:moveTo>
                    <a:pt x="92" y="1"/>
                  </a:moveTo>
                  <a:cubicBezTo>
                    <a:pt x="65" y="1"/>
                    <a:pt x="40" y="16"/>
                    <a:pt x="34" y="50"/>
                  </a:cubicBezTo>
                  <a:cubicBezTo>
                    <a:pt x="10" y="187"/>
                    <a:pt x="0" y="323"/>
                    <a:pt x="14" y="460"/>
                  </a:cubicBezTo>
                  <a:cubicBezTo>
                    <a:pt x="19" y="503"/>
                    <a:pt x="56" y="526"/>
                    <a:pt x="91" y="526"/>
                  </a:cubicBezTo>
                  <a:cubicBezTo>
                    <a:pt x="125" y="526"/>
                    <a:pt x="157" y="504"/>
                    <a:pt x="154" y="460"/>
                  </a:cubicBezTo>
                  <a:cubicBezTo>
                    <a:pt x="140" y="334"/>
                    <a:pt x="146" y="214"/>
                    <a:pt x="170" y="87"/>
                  </a:cubicBezTo>
                  <a:cubicBezTo>
                    <a:pt x="178" y="35"/>
                    <a:pt x="133" y="1"/>
                    <a:pt x="92"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67" name="Google Shape;1770;p87">
              <a:extLst>
                <a:ext uri="{FF2B5EF4-FFF2-40B4-BE49-F238E27FC236}">
                  <a16:creationId xmlns:a16="http://schemas.microsoft.com/office/drawing/2014/main" id="{B4FEC075-EBE0-4908-B10B-EA8F49A2426B}"/>
                </a:ext>
              </a:extLst>
            </p:cNvPr>
            <p:cNvSpPr/>
            <p:nvPr/>
          </p:nvSpPr>
          <p:spPr>
            <a:xfrm>
              <a:off x="4441015" y="722980"/>
              <a:ext cx="15673" cy="55354"/>
            </a:xfrm>
            <a:custGeom>
              <a:avLst/>
              <a:gdLst/>
              <a:ahLst/>
              <a:cxnLst/>
              <a:rect l="l" t="t" r="r" b="b"/>
              <a:pathLst>
                <a:path w="141" h="498" extrusionOk="0">
                  <a:moveTo>
                    <a:pt x="71" y="0"/>
                  </a:moveTo>
                  <a:cubicBezTo>
                    <a:pt x="36" y="0"/>
                    <a:pt x="1" y="23"/>
                    <a:pt x="1" y="67"/>
                  </a:cubicBezTo>
                  <a:lnTo>
                    <a:pt x="1" y="430"/>
                  </a:lnTo>
                  <a:cubicBezTo>
                    <a:pt x="1" y="475"/>
                    <a:pt x="36" y="498"/>
                    <a:pt x="71" y="498"/>
                  </a:cubicBezTo>
                  <a:cubicBezTo>
                    <a:pt x="106" y="498"/>
                    <a:pt x="141" y="475"/>
                    <a:pt x="141" y="430"/>
                  </a:cubicBezTo>
                  <a:lnTo>
                    <a:pt x="141" y="67"/>
                  </a:lnTo>
                  <a:cubicBezTo>
                    <a:pt x="141" y="23"/>
                    <a:pt x="106" y="0"/>
                    <a:pt x="71"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68" name="Google Shape;1771;p87">
              <a:extLst>
                <a:ext uri="{FF2B5EF4-FFF2-40B4-BE49-F238E27FC236}">
                  <a16:creationId xmlns:a16="http://schemas.microsoft.com/office/drawing/2014/main" id="{6CDD35AC-05B7-4181-98E3-C47E6CAECBC6}"/>
                </a:ext>
              </a:extLst>
            </p:cNvPr>
            <p:cNvSpPr/>
            <p:nvPr/>
          </p:nvSpPr>
          <p:spPr>
            <a:xfrm>
              <a:off x="4472806" y="1802077"/>
              <a:ext cx="15673" cy="32457"/>
            </a:xfrm>
            <a:custGeom>
              <a:avLst/>
              <a:gdLst/>
              <a:ahLst/>
              <a:cxnLst/>
              <a:rect l="l" t="t" r="r" b="b"/>
              <a:pathLst>
                <a:path w="141" h="292" extrusionOk="0">
                  <a:moveTo>
                    <a:pt x="71" y="0"/>
                  </a:moveTo>
                  <a:cubicBezTo>
                    <a:pt x="36" y="0"/>
                    <a:pt x="1" y="23"/>
                    <a:pt x="1" y="67"/>
                  </a:cubicBezTo>
                  <a:lnTo>
                    <a:pt x="1" y="224"/>
                  </a:lnTo>
                  <a:cubicBezTo>
                    <a:pt x="1" y="269"/>
                    <a:pt x="36" y="292"/>
                    <a:pt x="71" y="292"/>
                  </a:cubicBezTo>
                  <a:cubicBezTo>
                    <a:pt x="106" y="292"/>
                    <a:pt x="140" y="269"/>
                    <a:pt x="140" y="224"/>
                  </a:cubicBezTo>
                  <a:lnTo>
                    <a:pt x="140" y="67"/>
                  </a:lnTo>
                  <a:cubicBezTo>
                    <a:pt x="140" y="23"/>
                    <a:pt x="106" y="0"/>
                    <a:pt x="71"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69" name="Google Shape;1772;p87">
              <a:extLst>
                <a:ext uri="{FF2B5EF4-FFF2-40B4-BE49-F238E27FC236}">
                  <a16:creationId xmlns:a16="http://schemas.microsoft.com/office/drawing/2014/main" id="{7ECC1471-6C78-45E0-8307-87685F6D2133}"/>
                </a:ext>
              </a:extLst>
            </p:cNvPr>
            <p:cNvSpPr/>
            <p:nvPr/>
          </p:nvSpPr>
          <p:spPr>
            <a:xfrm>
              <a:off x="4483588" y="1883554"/>
              <a:ext cx="38793" cy="47907"/>
            </a:xfrm>
            <a:custGeom>
              <a:avLst/>
              <a:gdLst/>
              <a:ahLst/>
              <a:cxnLst/>
              <a:rect l="l" t="t" r="r" b="b"/>
              <a:pathLst>
                <a:path w="349" h="431" extrusionOk="0">
                  <a:moveTo>
                    <a:pt x="135" y="1"/>
                  </a:moveTo>
                  <a:cubicBezTo>
                    <a:pt x="115" y="1"/>
                    <a:pt x="96" y="10"/>
                    <a:pt x="83" y="33"/>
                  </a:cubicBezTo>
                  <a:cubicBezTo>
                    <a:pt x="0" y="187"/>
                    <a:pt x="74" y="370"/>
                    <a:pt x="237" y="426"/>
                  </a:cubicBezTo>
                  <a:cubicBezTo>
                    <a:pt x="245" y="429"/>
                    <a:pt x="253" y="431"/>
                    <a:pt x="260" y="431"/>
                  </a:cubicBezTo>
                  <a:cubicBezTo>
                    <a:pt x="326" y="431"/>
                    <a:pt x="348" y="317"/>
                    <a:pt x="274" y="293"/>
                  </a:cubicBezTo>
                  <a:cubicBezTo>
                    <a:pt x="197" y="267"/>
                    <a:pt x="163" y="173"/>
                    <a:pt x="200" y="104"/>
                  </a:cubicBezTo>
                  <a:cubicBezTo>
                    <a:pt x="230" y="50"/>
                    <a:pt x="181" y="1"/>
                    <a:pt x="135"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70" name="Google Shape;1773;p87">
              <a:extLst>
                <a:ext uri="{FF2B5EF4-FFF2-40B4-BE49-F238E27FC236}">
                  <a16:creationId xmlns:a16="http://schemas.microsoft.com/office/drawing/2014/main" id="{EC162C0C-4339-4AB5-8ED7-01DFE87E5FDC}"/>
                </a:ext>
              </a:extLst>
            </p:cNvPr>
            <p:cNvSpPr/>
            <p:nvPr/>
          </p:nvSpPr>
          <p:spPr>
            <a:xfrm>
              <a:off x="4529495" y="1810747"/>
              <a:ext cx="20341" cy="44016"/>
            </a:xfrm>
            <a:custGeom>
              <a:avLst/>
              <a:gdLst/>
              <a:ahLst/>
              <a:cxnLst/>
              <a:rect l="l" t="t" r="r" b="b"/>
              <a:pathLst>
                <a:path w="183" h="396" extrusionOk="0">
                  <a:moveTo>
                    <a:pt x="68" y="0"/>
                  </a:moveTo>
                  <a:cubicBezTo>
                    <a:pt x="41" y="0"/>
                    <a:pt x="17" y="15"/>
                    <a:pt x="13" y="49"/>
                  </a:cubicBezTo>
                  <a:cubicBezTo>
                    <a:pt x="0" y="153"/>
                    <a:pt x="3" y="246"/>
                    <a:pt x="33" y="346"/>
                  </a:cubicBezTo>
                  <a:cubicBezTo>
                    <a:pt x="43" y="380"/>
                    <a:pt x="70" y="395"/>
                    <a:pt x="98" y="395"/>
                  </a:cubicBezTo>
                  <a:cubicBezTo>
                    <a:pt x="140" y="395"/>
                    <a:pt x="182" y="361"/>
                    <a:pt x="166" y="309"/>
                  </a:cubicBezTo>
                  <a:cubicBezTo>
                    <a:pt x="143" y="236"/>
                    <a:pt x="137" y="163"/>
                    <a:pt x="146" y="86"/>
                  </a:cubicBezTo>
                  <a:cubicBezTo>
                    <a:pt x="155" y="34"/>
                    <a:pt x="108" y="0"/>
                    <a:pt x="68"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71" name="Google Shape;1774;p87">
              <a:extLst>
                <a:ext uri="{FF2B5EF4-FFF2-40B4-BE49-F238E27FC236}">
                  <a16:creationId xmlns:a16="http://schemas.microsoft.com/office/drawing/2014/main" id="{FD145D5A-F57B-47FC-928A-C72D1CA45742}"/>
                </a:ext>
              </a:extLst>
            </p:cNvPr>
            <p:cNvSpPr/>
            <p:nvPr/>
          </p:nvSpPr>
          <p:spPr>
            <a:xfrm>
              <a:off x="4560175" y="1926126"/>
              <a:ext cx="24676" cy="49241"/>
            </a:xfrm>
            <a:custGeom>
              <a:avLst/>
              <a:gdLst/>
              <a:ahLst/>
              <a:cxnLst/>
              <a:rect l="l" t="t" r="r" b="b"/>
              <a:pathLst>
                <a:path w="222" h="443" extrusionOk="0">
                  <a:moveTo>
                    <a:pt x="85" y="1"/>
                  </a:moveTo>
                  <a:cubicBezTo>
                    <a:pt x="44" y="1"/>
                    <a:pt x="0" y="35"/>
                    <a:pt x="10" y="87"/>
                  </a:cubicBezTo>
                  <a:cubicBezTo>
                    <a:pt x="33" y="190"/>
                    <a:pt x="53" y="289"/>
                    <a:pt x="77" y="393"/>
                  </a:cubicBezTo>
                  <a:cubicBezTo>
                    <a:pt x="84" y="428"/>
                    <a:pt x="110" y="442"/>
                    <a:pt x="137" y="442"/>
                  </a:cubicBezTo>
                  <a:cubicBezTo>
                    <a:pt x="178" y="442"/>
                    <a:pt x="222" y="408"/>
                    <a:pt x="210" y="357"/>
                  </a:cubicBezTo>
                  <a:cubicBezTo>
                    <a:pt x="187" y="253"/>
                    <a:pt x="167" y="150"/>
                    <a:pt x="144" y="50"/>
                  </a:cubicBezTo>
                  <a:cubicBezTo>
                    <a:pt x="137" y="15"/>
                    <a:pt x="112" y="1"/>
                    <a:pt x="85"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72" name="Google Shape;1775;p87">
              <a:extLst>
                <a:ext uri="{FF2B5EF4-FFF2-40B4-BE49-F238E27FC236}">
                  <a16:creationId xmlns:a16="http://schemas.microsoft.com/office/drawing/2014/main" id="{FC2D51A6-82D5-49C5-A35C-C998EEF9B30B}"/>
                </a:ext>
              </a:extLst>
            </p:cNvPr>
            <p:cNvSpPr/>
            <p:nvPr/>
          </p:nvSpPr>
          <p:spPr>
            <a:xfrm>
              <a:off x="4625312" y="1836869"/>
              <a:ext cx="15562" cy="49463"/>
            </a:xfrm>
            <a:custGeom>
              <a:avLst/>
              <a:gdLst/>
              <a:ahLst/>
              <a:cxnLst/>
              <a:rect l="l" t="t" r="r" b="b"/>
              <a:pathLst>
                <a:path w="140" h="445" extrusionOk="0">
                  <a:moveTo>
                    <a:pt x="70" y="1"/>
                  </a:moveTo>
                  <a:cubicBezTo>
                    <a:pt x="35" y="1"/>
                    <a:pt x="0" y="23"/>
                    <a:pt x="0" y="68"/>
                  </a:cubicBezTo>
                  <a:lnTo>
                    <a:pt x="0" y="378"/>
                  </a:lnTo>
                  <a:cubicBezTo>
                    <a:pt x="0" y="422"/>
                    <a:pt x="35" y="445"/>
                    <a:pt x="70" y="445"/>
                  </a:cubicBezTo>
                  <a:cubicBezTo>
                    <a:pt x="105" y="445"/>
                    <a:pt x="140" y="422"/>
                    <a:pt x="140" y="378"/>
                  </a:cubicBezTo>
                  <a:lnTo>
                    <a:pt x="140" y="68"/>
                  </a:lnTo>
                  <a:cubicBezTo>
                    <a:pt x="140" y="23"/>
                    <a:pt x="105" y="1"/>
                    <a:pt x="70"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73" name="Google Shape;1776;p87">
              <a:extLst>
                <a:ext uri="{FF2B5EF4-FFF2-40B4-BE49-F238E27FC236}">
                  <a16:creationId xmlns:a16="http://schemas.microsoft.com/office/drawing/2014/main" id="{9D5FD462-89AF-4288-948B-3B42E7B4A6BD}"/>
                </a:ext>
              </a:extLst>
            </p:cNvPr>
            <p:cNvSpPr/>
            <p:nvPr/>
          </p:nvSpPr>
          <p:spPr>
            <a:xfrm>
              <a:off x="4628202" y="1943355"/>
              <a:ext cx="15673" cy="66580"/>
            </a:xfrm>
            <a:custGeom>
              <a:avLst/>
              <a:gdLst/>
              <a:ahLst/>
              <a:cxnLst/>
              <a:rect l="l" t="t" r="r" b="b"/>
              <a:pathLst>
                <a:path w="141" h="599" extrusionOk="0">
                  <a:moveTo>
                    <a:pt x="70" y="0"/>
                  </a:moveTo>
                  <a:cubicBezTo>
                    <a:pt x="35" y="0"/>
                    <a:pt x="1" y="22"/>
                    <a:pt x="1" y="65"/>
                  </a:cubicBezTo>
                  <a:lnTo>
                    <a:pt x="1" y="531"/>
                  </a:lnTo>
                  <a:cubicBezTo>
                    <a:pt x="1" y="576"/>
                    <a:pt x="35" y="598"/>
                    <a:pt x="70" y="598"/>
                  </a:cubicBezTo>
                  <a:cubicBezTo>
                    <a:pt x="105" y="598"/>
                    <a:pt x="140" y="576"/>
                    <a:pt x="140" y="531"/>
                  </a:cubicBezTo>
                  <a:lnTo>
                    <a:pt x="140" y="65"/>
                  </a:lnTo>
                  <a:cubicBezTo>
                    <a:pt x="140" y="22"/>
                    <a:pt x="105" y="0"/>
                    <a:pt x="70"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74" name="Google Shape;1777;p87">
              <a:extLst>
                <a:ext uri="{FF2B5EF4-FFF2-40B4-BE49-F238E27FC236}">
                  <a16:creationId xmlns:a16="http://schemas.microsoft.com/office/drawing/2014/main" id="{F966FBD9-0B99-4016-8D6F-E0E4A528C89A}"/>
                </a:ext>
              </a:extLst>
            </p:cNvPr>
            <p:cNvSpPr/>
            <p:nvPr/>
          </p:nvSpPr>
          <p:spPr>
            <a:xfrm>
              <a:off x="4698008" y="1877107"/>
              <a:ext cx="26900" cy="60578"/>
            </a:xfrm>
            <a:custGeom>
              <a:avLst/>
              <a:gdLst/>
              <a:ahLst/>
              <a:cxnLst/>
              <a:rect l="l" t="t" r="r" b="b"/>
              <a:pathLst>
                <a:path w="242" h="545" extrusionOk="0">
                  <a:moveTo>
                    <a:pt x="174" y="0"/>
                  </a:moveTo>
                  <a:cubicBezTo>
                    <a:pt x="139" y="0"/>
                    <a:pt x="103" y="22"/>
                    <a:pt x="102" y="65"/>
                  </a:cubicBezTo>
                  <a:cubicBezTo>
                    <a:pt x="95" y="202"/>
                    <a:pt x="65" y="331"/>
                    <a:pt x="19" y="461"/>
                  </a:cubicBezTo>
                  <a:cubicBezTo>
                    <a:pt x="0" y="512"/>
                    <a:pt x="42" y="545"/>
                    <a:pt x="84" y="545"/>
                  </a:cubicBezTo>
                  <a:cubicBezTo>
                    <a:pt x="112" y="545"/>
                    <a:pt x="140" y="531"/>
                    <a:pt x="151" y="498"/>
                  </a:cubicBezTo>
                  <a:cubicBezTo>
                    <a:pt x="205" y="358"/>
                    <a:pt x="231" y="215"/>
                    <a:pt x="238" y="65"/>
                  </a:cubicBezTo>
                  <a:cubicBezTo>
                    <a:pt x="242" y="22"/>
                    <a:pt x="208" y="0"/>
                    <a:pt x="174"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75" name="Google Shape;1778;p87">
              <a:extLst>
                <a:ext uri="{FF2B5EF4-FFF2-40B4-BE49-F238E27FC236}">
                  <a16:creationId xmlns:a16="http://schemas.microsoft.com/office/drawing/2014/main" id="{CEFCFF4B-6B81-4C6C-824C-E293C8142452}"/>
                </a:ext>
              </a:extLst>
            </p:cNvPr>
            <p:cNvSpPr/>
            <p:nvPr/>
          </p:nvSpPr>
          <p:spPr>
            <a:xfrm>
              <a:off x="4675110" y="1992597"/>
              <a:ext cx="31679" cy="45795"/>
            </a:xfrm>
            <a:custGeom>
              <a:avLst/>
              <a:gdLst/>
              <a:ahLst/>
              <a:cxnLst/>
              <a:rect l="l" t="t" r="r" b="b"/>
              <a:pathLst>
                <a:path w="285" h="412" extrusionOk="0">
                  <a:moveTo>
                    <a:pt x="201" y="1"/>
                  </a:moveTo>
                  <a:cubicBezTo>
                    <a:pt x="173" y="1"/>
                    <a:pt x="144" y="15"/>
                    <a:pt x="131" y="48"/>
                  </a:cubicBezTo>
                  <a:cubicBezTo>
                    <a:pt x="95" y="141"/>
                    <a:pt x="58" y="235"/>
                    <a:pt x="21" y="327"/>
                  </a:cubicBezTo>
                  <a:cubicBezTo>
                    <a:pt x="1" y="378"/>
                    <a:pt x="43" y="412"/>
                    <a:pt x="86" y="412"/>
                  </a:cubicBezTo>
                  <a:cubicBezTo>
                    <a:pt x="114" y="412"/>
                    <a:pt x="141" y="398"/>
                    <a:pt x="154" y="367"/>
                  </a:cubicBezTo>
                  <a:cubicBezTo>
                    <a:pt x="191" y="271"/>
                    <a:pt x="228" y="178"/>
                    <a:pt x="265" y="84"/>
                  </a:cubicBezTo>
                  <a:cubicBezTo>
                    <a:pt x="284" y="34"/>
                    <a:pt x="244" y="1"/>
                    <a:pt x="201"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76" name="Google Shape;1779;p87">
              <a:extLst>
                <a:ext uri="{FF2B5EF4-FFF2-40B4-BE49-F238E27FC236}">
                  <a16:creationId xmlns:a16="http://schemas.microsoft.com/office/drawing/2014/main" id="{44C784EB-0AC2-45F2-8FDB-5181F7C94F7E}"/>
                </a:ext>
              </a:extLst>
            </p:cNvPr>
            <p:cNvSpPr/>
            <p:nvPr/>
          </p:nvSpPr>
          <p:spPr>
            <a:xfrm>
              <a:off x="4776373" y="1900449"/>
              <a:ext cx="46240" cy="60578"/>
            </a:xfrm>
            <a:custGeom>
              <a:avLst/>
              <a:gdLst/>
              <a:ahLst/>
              <a:cxnLst/>
              <a:rect l="l" t="t" r="r" b="b"/>
              <a:pathLst>
                <a:path w="416" h="545" extrusionOk="0">
                  <a:moveTo>
                    <a:pt x="318" y="0"/>
                  </a:moveTo>
                  <a:cubicBezTo>
                    <a:pt x="297" y="0"/>
                    <a:pt x="275" y="10"/>
                    <a:pt x="259" y="32"/>
                  </a:cubicBezTo>
                  <a:cubicBezTo>
                    <a:pt x="159" y="165"/>
                    <a:pt x="82" y="308"/>
                    <a:pt x="19" y="461"/>
                  </a:cubicBezTo>
                  <a:cubicBezTo>
                    <a:pt x="1" y="511"/>
                    <a:pt x="42" y="544"/>
                    <a:pt x="85" y="544"/>
                  </a:cubicBezTo>
                  <a:cubicBezTo>
                    <a:pt x="113" y="544"/>
                    <a:pt x="142" y="530"/>
                    <a:pt x="156" y="497"/>
                  </a:cubicBezTo>
                  <a:cubicBezTo>
                    <a:pt x="212" y="354"/>
                    <a:pt x="285" y="225"/>
                    <a:pt x="378" y="101"/>
                  </a:cubicBezTo>
                  <a:cubicBezTo>
                    <a:pt x="416" y="50"/>
                    <a:pt x="368" y="0"/>
                    <a:pt x="318"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77" name="Google Shape;1780;p87">
              <a:extLst>
                <a:ext uri="{FF2B5EF4-FFF2-40B4-BE49-F238E27FC236}">
                  <a16:creationId xmlns:a16="http://schemas.microsoft.com/office/drawing/2014/main" id="{3628E3AF-ECA2-4960-9A08-2C29F90ADC93}"/>
                </a:ext>
              </a:extLst>
            </p:cNvPr>
            <p:cNvSpPr/>
            <p:nvPr/>
          </p:nvSpPr>
          <p:spPr>
            <a:xfrm>
              <a:off x="4726019" y="2035170"/>
              <a:ext cx="50242" cy="44572"/>
            </a:xfrm>
            <a:custGeom>
              <a:avLst/>
              <a:gdLst/>
              <a:ahLst/>
              <a:cxnLst/>
              <a:rect l="l" t="t" r="r" b="b"/>
              <a:pathLst>
                <a:path w="452" h="401" extrusionOk="0">
                  <a:moveTo>
                    <a:pt x="352" y="0"/>
                  </a:moveTo>
                  <a:cubicBezTo>
                    <a:pt x="337" y="0"/>
                    <a:pt x="320" y="6"/>
                    <a:pt x="306" y="21"/>
                  </a:cubicBezTo>
                  <a:cubicBezTo>
                    <a:pt x="222" y="107"/>
                    <a:pt x="136" y="194"/>
                    <a:pt x="49" y="281"/>
                  </a:cubicBezTo>
                  <a:cubicBezTo>
                    <a:pt x="1" y="329"/>
                    <a:pt x="50" y="400"/>
                    <a:pt x="104" y="400"/>
                  </a:cubicBezTo>
                  <a:cubicBezTo>
                    <a:pt x="119" y="400"/>
                    <a:pt x="135" y="395"/>
                    <a:pt x="149" y="380"/>
                  </a:cubicBezTo>
                  <a:cubicBezTo>
                    <a:pt x="232" y="291"/>
                    <a:pt x="319" y="204"/>
                    <a:pt x="406" y="118"/>
                  </a:cubicBezTo>
                  <a:cubicBezTo>
                    <a:pt x="452" y="69"/>
                    <a:pt x="405" y="0"/>
                    <a:pt x="352"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78" name="Google Shape;1781;p87">
              <a:extLst>
                <a:ext uri="{FF2B5EF4-FFF2-40B4-BE49-F238E27FC236}">
                  <a16:creationId xmlns:a16="http://schemas.microsoft.com/office/drawing/2014/main" id="{492288C0-FD98-4459-A43A-AC9EEF715C8F}"/>
                </a:ext>
              </a:extLst>
            </p:cNvPr>
            <p:cNvSpPr/>
            <p:nvPr/>
          </p:nvSpPr>
          <p:spPr>
            <a:xfrm>
              <a:off x="4888085" y="1949247"/>
              <a:ext cx="35014" cy="38014"/>
            </a:xfrm>
            <a:custGeom>
              <a:avLst/>
              <a:gdLst/>
              <a:ahLst/>
              <a:cxnLst/>
              <a:rect l="l" t="t" r="r" b="b"/>
              <a:pathLst>
                <a:path w="315" h="342" extrusionOk="0">
                  <a:moveTo>
                    <a:pt x="217" y="1"/>
                  </a:moveTo>
                  <a:cubicBezTo>
                    <a:pt x="197" y="1"/>
                    <a:pt x="176" y="10"/>
                    <a:pt x="162" y="32"/>
                  </a:cubicBezTo>
                  <a:cubicBezTo>
                    <a:pt x="119" y="101"/>
                    <a:pt x="76" y="172"/>
                    <a:pt x="32" y="238"/>
                  </a:cubicBezTo>
                  <a:cubicBezTo>
                    <a:pt x="0" y="291"/>
                    <a:pt x="48" y="341"/>
                    <a:pt x="96" y="341"/>
                  </a:cubicBezTo>
                  <a:cubicBezTo>
                    <a:pt x="117" y="341"/>
                    <a:pt x="138" y="332"/>
                    <a:pt x="152" y="308"/>
                  </a:cubicBezTo>
                  <a:cubicBezTo>
                    <a:pt x="195" y="241"/>
                    <a:pt x="239" y="172"/>
                    <a:pt x="282" y="101"/>
                  </a:cubicBezTo>
                  <a:cubicBezTo>
                    <a:pt x="315" y="50"/>
                    <a:pt x="266" y="1"/>
                    <a:pt x="217"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79" name="Google Shape;1782;p87">
              <a:extLst>
                <a:ext uri="{FF2B5EF4-FFF2-40B4-BE49-F238E27FC236}">
                  <a16:creationId xmlns:a16="http://schemas.microsoft.com/office/drawing/2014/main" id="{C133EFAA-32E9-46FE-A24D-89DEB8287372}"/>
                </a:ext>
              </a:extLst>
            </p:cNvPr>
            <p:cNvSpPr/>
            <p:nvPr/>
          </p:nvSpPr>
          <p:spPr>
            <a:xfrm>
              <a:off x="4824059" y="2055622"/>
              <a:ext cx="44907" cy="35791"/>
            </a:xfrm>
            <a:custGeom>
              <a:avLst/>
              <a:gdLst/>
              <a:ahLst/>
              <a:cxnLst/>
              <a:rect l="l" t="t" r="r" b="b"/>
              <a:pathLst>
                <a:path w="404" h="322" extrusionOk="0">
                  <a:moveTo>
                    <a:pt x="302" y="1"/>
                  </a:moveTo>
                  <a:cubicBezTo>
                    <a:pt x="287" y="1"/>
                    <a:pt x="270" y="7"/>
                    <a:pt x="255" y="20"/>
                  </a:cubicBezTo>
                  <a:lnTo>
                    <a:pt x="52" y="207"/>
                  </a:lnTo>
                  <a:cubicBezTo>
                    <a:pt x="1" y="253"/>
                    <a:pt x="48" y="322"/>
                    <a:pt x="102" y="322"/>
                  </a:cubicBezTo>
                  <a:cubicBezTo>
                    <a:pt x="118" y="322"/>
                    <a:pt x="134" y="316"/>
                    <a:pt x="149" y="303"/>
                  </a:cubicBezTo>
                  <a:lnTo>
                    <a:pt x="352" y="116"/>
                  </a:lnTo>
                  <a:cubicBezTo>
                    <a:pt x="404" y="70"/>
                    <a:pt x="357" y="1"/>
                    <a:pt x="302"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80" name="Google Shape;1783;p87">
              <a:extLst>
                <a:ext uri="{FF2B5EF4-FFF2-40B4-BE49-F238E27FC236}">
                  <a16:creationId xmlns:a16="http://schemas.microsoft.com/office/drawing/2014/main" id="{0D87C604-828F-4717-874B-69BCC6039455}"/>
                </a:ext>
              </a:extLst>
            </p:cNvPr>
            <p:cNvSpPr/>
            <p:nvPr/>
          </p:nvSpPr>
          <p:spPr>
            <a:xfrm>
              <a:off x="4935104" y="2058624"/>
              <a:ext cx="40905" cy="28900"/>
            </a:xfrm>
            <a:custGeom>
              <a:avLst/>
              <a:gdLst/>
              <a:ahLst/>
              <a:cxnLst/>
              <a:rect l="l" t="t" r="r" b="b"/>
              <a:pathLst>
                <a:path w="368" h="260" extrusionOk="0">
                  <a:moveTo>
                    <a:pt x="256" y="1"/>
                  </a:moveTo>
                  <a:cubicBezTo>
                    <a:pt x="241" y="1"/>
                    <a:pt x="226" y="5"/>
                    <a:pt x="212" y="16"/>
                  </a:cubicBezTo>
                  <a:cubicBezTo>
                    <a:pt x="162" y="60"/>
                    <a:pt x="109" y="103"/>
                    <a:pt x="55" y="146"/>
                  </a:cubicBezTo>
                  <a:cubicBezTo>
                    <a:pt x="0" y="188"/>
                    <a:pt x="51" y="260"/>
                    <a:pt x="109" y="260"/>
                  </a:cubicBezTo>
                  <a:cubicBezTo>
                    <a:pt x="125" y="260"/>
                    <a:pt x="140" y="255"/>
                    <a:pt x="155" y="243"/>
                  </a:cubicBezTo>
                  <a:cubicBezTo>
                    <a:pt x="205" y="200"/>
                    <a:pt x="258" y="160"/>
                    <a:pt x="312" y="116"/>
                  </a:cubicBezTo>
                  <a:cubicBezTo>
                    <a:pt x="368" y="71"/>
                    <a:pt x="315" y="1"/>
                    <a:pt x="256"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81" name="Google Shape;1784;p87">
              <a:extLst>
                <a:ext uri="{FF2B5EF4-FFF2-40B4-BE49-F238E27FC236}">
                  <a16:creationId xmlns:a16="http://schemas.microsoft.com/office/drawing/2014/main" id="{D17EBB9F-C3BA-4768-AF02-2707D3ADE432}"/>
                </a:ext>
              </a:extLst>
            </p:cNvPr>
            <p:cNvSpPr/>
            <p:nvPr/>
          </p:nvSpPr>
          <p:spPr>
            <a:xfrm>
              <a:off x="5021583" y="1986261"/>
              <a:ext cx="42017" cy="32901"/>
            </a:xfrm>
            <a:custGeom>
              <a:avLst/>
              <a:gdLst/>
              <a:ahLst/>
              <a:cxnLst/>
              <a:rect l="l" t="t" r="r" b="b"/>
              <a:pathLst>
                <a:path w="378" h="296" extrusionOk="0">
                  <a:moveTo>
                    <a:pt x="280" y="1"/>
                  </a:moveTo>
                  <a:cubicBezTo>
                    <a:pt x="259" y="1"/>
                    <a:pt x="238" y="10"/>
                    <a:pt x="223" y="32"/>
                  </a:cubicBezTo>
                  <a:cubicBezTo>
                    <a:pt x="183" y="92"/>
                    <a:pt x="133" y="135"/>
                    <a:pt x="70" y="168"/>
                  </a:cubicBezTo>
                  <a:cubicBezTo>
                    <a:pt x="1" y="202"/>
                    <a:pt x="43" y="296"/>
                    <a:pt x="107" y="296"/>
                  </a:cubicBezTo>
                  <a:cubicBezTo>
                    <a:pt x="117" y="296"/>
                    <a:pt x="128" y="293"/>
                    <a:pt x="139" y="288"/>
                  </a:cubicBezTo>
                  <a:cubicBezTo>
                    <a:pt x="226" y="241"/>
                    <a:pt x="289" y="181"/>
                    <a:pt x="343" y="101"/>
                  </a:cubicBezTo>
                  <a:cubicBezTo>
                    <a:pt x="377" y="50"/>
                    <a:pt x="329" y="1"/>
                    <a:pt x="280"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82" name="Google Shape;1785;p87">
              <a:extLst>
                <a:ext uri="{FF2B5EF4-FFF2-40B4-BE49-F238E27FC236}">
                  <a16:creationId xmlns:a16="http://schemas.microsoft.com/office/drawing/2014/main" id="{1005219F-BED6-45DD-ACB0-0FBD70B7641E}"/>
                </a:ext>
              </a:extLst>
            </p:cNvPr>
            <p:cNvSpPr/>
            <p:nvPr/>
          </p:nvSpPr>
          <p:spPr>
            <a:xfrm>
              <a:off x="4941329" y="1969366"/>
              <a:ext cx="35125" cy="34902"/>
            </a:xfrm>
            <a:custGeom>
              <a:avLst/>
              <a:gdLst/>
              <a:ahLst/>
              <a:cxnLst/>
              <a:rect l="l" t="t" r="r" b="b"/>
              <a:pathLst>
                <a:path w="316" h="314" extrusionOk="0">
                  <a:moveTo>
                    <a:pt x="232" y="0"/>
                  </a:moveTo>
                  <a:cubicBezTo>
                    <a:pt x="204" y="0"/>
                    <a:pt x="175" y="15"/>
                    <a:pt x="162" y="47"/>
                  </a:cubicBezTo>
                  <a:cubicBezTo>
                    <a:pt x="139" y="107"/>
                    <a:pt x="102" y="154"/>
                    <a:pt x="53" y="197"/>
                  </a:cubicBezTo>
                  <a:cubicBezTo>
                    <a:pt x="0" y="244"/>
                    <a:pt x="49" y="314"/>
                    <a:pt x="104" y="314"/>
                  </a:cubicBezTo>
                  <a:cubicBezTo>
                    <a:pt x="119" y="314"/>
                    <a:pt x="135" y="309"/>
                    <a:pt x="149" y="297"/>
                  </a:cubicBezTo>
                  <a:cubicBezTo>
                    <a:pt x="219" y="237"/>
                    <a:pt x="262" y="167"/>
                    <a:pt x="295" y="84"/>
                  </a:cubicBezTo>
                  <a:cubicBezTo>
                    <a:pt x="316" y="33"/>
                    <a:pt x="275" y="0"/>
                    <a:pt x="232"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83" name="Google Shape;1786;p87">
              <a:extLst>
                <a:ext uri="{FF2B5EF4-FFF2-40B4-BE49-F238E27FC236}">
                  <a16:creationId xmlns:a16="http://schemas.microsoft.com/office/drawing/2014/main" id="{EA3953DF-F9E2-4DB6-89F5-BC85195F6705}"/>
                </a:ext>
              </a:extLst>
            </p:cNvPr>
            <p:cNvSpPr/>
            <p:nvPr/>
          </p:nvSpPr>
          <p:spPr>
            <a:xfrm>
              <a:off x="4734578" y="2158775"/>
              <a:ext cx="39015" cy="32790"/>
            </a:xfrm>
            <a:custGeom>
              <a:avLst/>
              <a:gdLst/>
              <a:ahLst/>
              <a:cxnLst/>
              <a:rect l="l" t="t" r="r" b="b"/>
              <a:pathLst>
                <a:path w="351" h="295" extrusionOk="0">
                  <a:moveTo>
                    <a:pt x="249" y="0"/>
                  </a:moveTo>
                  <a:cubicBezTo>
                    <a:pt x="233" y="0"/>
                    <a:pt x="216" y="6"/>
                    <a:pt x="202" y="21"/>
                  </a:cubicBezTo>
                  <a:lnTo>
                    <a:pt x="49" y="177"/>
                  </a:lnTo>
                  <a:cubicBezTo>
                    <a:pt x="0" y="226"/>
                    <a:pt x="46" y="294"/>
                    <a:pt x="98" y="294"/>
                  </a:cubicBezTo>
                  <a:cubicBezTo>
                    <a:pt x="114" y="294"/>
                    <a:pt x="130" y="288"/>
                    <a:pt x="145" y="273"/>
                  </a:cubicBezTo>
                  <a:lnTo>
                    <a:pt x="302" y="117"/>
                  </a:lnTo>
                  <a:cubicBezTo>
                    <a:pt x="350" y="68"/>
                    <a:pt x="302" y="0"/>
                    <a:pt x="249"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84" name="Google Shape;1787;p87">
              <a:extLst>
                <a:ext uri="{FF2B5EF4-FFF2-40B4-BE49-F238E27FC236}">
                  <a16:creationId xmlns:a16="http://schemas.microsoft.com/office/drawing/2014/main" id="{A25B0F66-E6EF-4B68-80F2-D74B60E4A83F}"/>
                </a:ext>
              </a:extLst>
            </p:cNvPr>
            <p:cNvSpPr/>
            <p:nvPr/>
          </p:nvSpPr>
          <p:spPr>
            <a:xfrm>
              <a:off x="4680779" y="2118536"/>
              <a:ext cx="26900" cy="38459"/>
            </a:xfrm>
            <a:custGeom>
              <a:avLst/>
              <a:gdLst/>
              <a:ahLst/>
              <a:cxnLst/>
              <a:rect l="l" t="t" r="r" b="b"/>
              <a:pathLst>
                <a:path w="242" h="346" extrusionOk="0">
                  <a:moveTo>
                    <a:pt x="156" y="1"/>
                  </a:moveTo>
                  <a:cubicBezTo>
                    <a:pt x="129" y="1"/>
                    <a:pt x="104" y="15"/>
                    <a:pt x="97" y="50"/>
                  </a:cubicBezTo>
                  <a:cubicBezTo>
                    <a:pt x="87" y="120"/>
                    <a:pt x="63" y="180"/>
                    <a:pt x="30" y="243"/>
                  </a:cubicBezTo>
                  <a:cubicBezTo>
                    <a:pt x="0" y="296"/>
                    <a:pt x="48" y="346"/>
                    <a:pt x="95" y="346"/>
                  </a:cubicBezTo>
                  <a:cubicBezTo>
                    <a:pt x="116" y="346"/>
                    <a:pt x="136" y="336"/>
                    <a:pt x="150" y="312"/>
                  </a:cubicBezTo>
                  <a:cubicBezTo>
                    <a:pt x="190" y="240"/>
                    <a:pt x="217" y="166"/>
                    <a:pt x="234" y="86"/>
                  </a:cubicBezTo>
                  <a:cubicBezTo>
                    <a:pt x="241" y="35"/>
                    <a:pt x="196" y="1"/>
                    <a:pt x="156"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85" name="Google Shape;1788;p87">
              <a:extLst>
                <a:ext uri="{FF2B5EF4-FFF2-40B4-BE49-F238E27FC236}">
                  <a16:creationId xmlns:a16="http://schemas.microsoft.com/office/drawing/2014/main" id="{0481534A-53B1-4E8B-B19D-23A178724576}"/>
                </a:ext>
              </a:extLst>
            </p:cNvPr>
            <p:cNvSpPr/>
            <p:nvPr/>
          </p:nvSpPr>
          <p:spPr>
            <a:xfrm>
              <a:off x="4617531" y="2075742"/>
              <a:ext cx="24454" cy="43905"/>
            </a:xfrm>
            <a:custGeom>
              <a:avLst/>
              <a:gdLst/>
              <a:ahLst/>
              <a:cxnLst/>
              <a:rect l="l" t="t" r="r" b="b"/>
              <a:pathLst>
                <a:path w="220" h="395" extrusionOk="0">
                  <a:moveTo>
                    <a:pt x="132" y="0"/>
                  </a:moveTo>
                  <a:cubicBezTo>
                    <a:pt x="97" y="0"/>
                    <a:pt x="65" y="22"/>
                    <a:pt x="70" y="66"/>
                  </a:cubicBezTo>
                  <a:cubicBezTo>
                    <a:pt x="80" y="149"/>
                    <a:pt x="67" y="218"/>
                    <a:pt x="30" y="292"/>
                  </a:cubicBezTo>
                  <a:cubicBezTo>
                    <a:pt x="0" y="345"/>
                    <a:pt x="49" y="395"/>
                    <a:pt x="96" y="395"/>
                  </a:cubicBezTo>
                  <a:cubicBezTo>
                    <a:pt x="116" y="395"/>
                    <a:pt x="137" y="385"/>
                    <a:pt x="150" y="361"/>
                  </a:cubicBezTo>
                  <a:cubicBezTo>
                    <a:pt x="200" y="269"/>
                    <a:pt x="220" y="172"/>
                    <a:pt x="210" y="66"/>
                  </a:cubicBezTo>
                  <a:cubicBezTo>
                    <a:pt x="205" y="22"/>
                    <a:pt x="167" y="0"/>
                    <a:pt x="132"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86" name="Google Shape;1789;p87">
              <a:extLst>
                <a:ext uri="{FF2B5EF4-FFF2-40B4-BE49-F238E27FC236}">
                  <a16:creationId xmlns:a16="http://schemas.microsoft.com/office/drawing/2014/main" id="{76CA7C17-7C60-404B-9A89-4D1C9D1F62E1}"/>
                </a:ext>
              </a:extLst>
            </p:cNvPr>
            <p:cNvSpPr/>
            <p:nvPr/>
          </p:nvSpPr>
          <p:spPr>
            <a:xfrm>
              <a:off x="4532386" y="2055511"/>
              <a:ext cx="19786" cy="60912"/>
            </a:xfrm>
            <a:custGeom>
              <a:avLst/>
              <a:gdLst/>
              <a:ahLst/>
              <a:cxnLst/>
              <a:rect l="l" t="t" r="r" b="b"/>
              <a:pathLst>
                <a:path w="178" h="548" extrusionOk="0">
                  <a:moveTo>
                    <a:pt x="68" y="0"/>
                  </a:moveTo>
                  <a:cubicBezTo>
                    <a:pt x="33" y="0"/>
                    <a:pt x="1" y="23"/>
                    <a:pt x="4" y="68"/>
                  </a:cubicBezTo>
                  <a:cubicBezTo>
                    <a:pt x="14" y="204"/>
                    <a:pt x="24" y="344"/>
                    <a:pt x="34" y="480"/>
                  </a:cubicBezTo>
                  <a:cubicBezTo>
                    <a:pt x="37" y="525"/>
                    <a:pt x="74" y="548"/>
                    <a:pt x="109" y="548"/>
                  </a:cubicBezTo>
                  <a:cubicBezTo>
                    <a:pt x="144" y="548"/>
                    <a:pt x="177" y="525"/>
                    <a:pt x="174" y="480"/>
                  </a:cubicBezTo>
                  <a:cubicBezTo>
                    <a:pt x="164" y="344"/>
                    <a:pt x="154" y="204"/>
                    <a:pt x="144" y="68"/>
                  </a:cubicBezTo>
                  <a:cubicBezTo>
                    <a:pt x="139" y="23"/>
                    <a:pt x="102" y="0"/>
                    <a:pt x="68"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87" name="Google Shape;1790;p87">
              <a:extLst>
                <a:ext uri="{FF2B5EF4-FFF2-40B4-BE49-F238E27FC236}">
                  <a16:creationId xmlns:a16="http://schemas.microsoft.com/office/drawing/2014/main" id="{F7BFC4F2-2F83-427B-B164-CEF49DABE113}"/>
                </a:ext>
              </a:extLst>
            </p:cNvPr>
            <p:cNvSpPr/>
            <p:nvPr/>
          </p:nvSpPr>
          <p:spPr>
            <a:xfrm>
              <a:off x="4582406" y="2182006"/>
              <a:ext cx="15228" cy="38014"/>
            </a:xfrm>
            <a:custGeom>
              <a:avLst/>
              <a:gdLst/>
              <a:ahLst/>
              <a:cxnLst/>
              <a:rect l="l" t="t" r="r" b="b"/>
              <a:pathLst>
                <a:path w="137" h="342" extrusionOk="0">
                  <a:moveTo>
                    <a:pt x="68" y="0"/>
                  </a:moveTo>
                  <a:cubicBezTo>
                    <a:pt x="34" y="0"/>
                    <a:pt x="0" y="23"/>
                    <a:pt x="0" y="68"/>
                  </a:cubicBezTo>
                  <a:lnTo>
                    <a:pt x="0" y="274"/>
                  </a:lnTo>
                  <a:cubicBezTo>
                    <a:pt x="0" y="319"/>
                    <a:pt x="34" y="341"/>
                    <a:pt x="68" y="341"/>
                  </a:cubicBezTo>
                  <a:cubicBezTo>
                    <a:pt x="102" y="341"/>
                    <a:pt x="136" y="319"/>
                    <a:pt x="136" y="274"/>
                  </a:cubicBezTo>
                  <a:lnTo>
                    <a:pt x="136" y="68"/>
                  </a:lnTo>
                  <a:cubicBezTo>
                    <a:pt x="136" y="23"/>
                    <a:pt x="102" y="0"/>
                    <a:pt x="68"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88" name="Google Shape;1791;p87">
              <a:extLst>
                <a:ext uri="{FF2B5EF4-FFF2-40B4-BE49-F238E27FC236}">
                  <a16:creationId xmlns:a16="http://schemas.microsoft.com/office/drawing/2014/main" id="{467CC7DB-6AF6-493F-ACF0-1B0B83314BD3}"/>
                </a:ext>
              </a:extLst>
            </p:cNvPr>
            <p:cNvSpPr/>
            <p:nvPr/>
          </p:nvSpPr>
          <p:spPr>
            <a:xfrm>
              <a:off x="4631203" y="2193678"/>
              <a:ext cx="25121" cy="38014"/>
            </a:xfrm>
            <a:custGeom>
              <a:avLst/>
              <a:gdLst/>
              <a:ahLst/>
              <a:cxnLst/>
              <a:rect l="l" t="t" r="r" b="b"/>
              <a:pathLst>
                <a:path w="226" h="342" extrusionOk="0">
                  <a:moveTo>
                    <a:pt x="158" y="1"/>
                  </a:moveTo>
                  <a:cubicBezTo>
                    <a:pt x="123" y="1"/>
                    <a:pt x="85" y="23"/>
                    <a:pt x="81" y="66"/>
                  </a:cubicBezTo>
                  <a:cubicBezTo>
                    <a:pt x="73" y="126"/>
                    <a:pt x="57" y="183"/>
                    <a:pt x="30" y="236"/>
                  </a:cubicBezTo>
                  <a:cubicBezTo>
                    <a:pt x="1" y="291"/>
                    <a:pt x="48" y="341"/>
                    <a:pt x="95" y="341"/>
                  </a:cubicBezTo>
                  <a:cubicBezTo>
                    <a:pt x="116" y="341"/>
                    <a:pt x="137" y="331"/>
                    <a:pt x="150" y="306"/>
                  </a:cubicBezTo>
                  <a:cubicBezTo>
                    <a:pt x="187" y="229"/>
                    <a:pt x="210" y="152"/>
                    <a:pt x="220" y="66"/>
                  </a:cubicBezTo>
                  <a:cubicBezTo>
                    <a:pt x="225" y="23"/>
                    <a:pt x="193" y="1"/>
                    <a:pt x="158"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89" name="Google Shape;1792;p87">
              <a:extLst>
                <a:ext uri="{FF2B5EF4-FFF2-40B4-BE49-F238E27FC236}">
                  <a16:creationId xmlns:a16="http://schemas.microsoft.com/office/drawing/2014/main" id="{61387B04-FA12-4624-9634-930E615D5028}"/>
                </a:ext>
              </a:extLst>
            </p:cNvPr>
            <p:cNvSpPr/>
            <p:nvPr/>
          </p:nvSpPr>
          <p:spPr>
            <a:xfrm>
              <a:off x="4671886" y="2242030"/>
              <a:ext cx="38015" cy="38014"/>
            </a:xfrm>
            <a:custGeom>
              <a:avLst/>
              <a:gdLst/>
              <a:ahLst/>
              <a:cxnLst/>
              <a:rect l="l" t="t" r="r" b="b"/>
              <a:pathLst>
                <a:path w="342" h="342" extrusionOk="0">
                  <a:moveTo>
                    <a:pt x="250" y="0"/>
                  </a:moveTo>
                  <a:cubicBezTo>
                    <a:pt x="238" y="0"/>
                    <a:pt x="226" y="4"/>
                    <a:pt x="214" y="14"/>
                  </a:cubicBezTo>
                  <a:cubicBezTo>
                    <a:pt x="124" y="80"/>
                    <a:pt x="64" y="157"/>
                    <a:pt x="20" y="260"/>
                  </a:cubicBezTo>
                  <a:cubicBezTo>
                    <a:pt x="0" y="309"/>
                    <a:pt x="42" y="341"/>
                    <a:pt x="85" y="341"/>
                  </a:cubicBezTo>
                  <a:cubicBezTo>
                    <a:pt x="112" y="341"/>
                    <a:pt x="141" y="328"/>
                    <a:pt x="154" y="297"/>
                  </a:cubicBezTo>
                  <a:cubicBezTo>
                    <a:pt x="180" y="230"/>
                    <a:pt x="227" y="174"/>
                    <a:pt x="283" y="134"/>
                  </a:cubicBezTo>
                  <a:cubicBezTo>
                    <a:pt x="341" y="90"/>
                    <a:pt x="304" y="0"/>
                    <a:pt x="250"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90" name="Google Shape;1793;p87">
              <a:extLst>
                <a:ext uri="{FF2B5EF4-FFF2-40B4-BE49-F238E27FC236}">
                  <a16:creationId xmlns:a16="http://schemas.microsoft.com/office/drawing/2014/main" id="{90FBAF12-602D-4C64-95F2-4A070E5790B4}"/>
                </a:ext>
              </a:extLst>
            </p:cNvPr>
            <p:cNvSpPr/>
            <p:nvPr/>
          </p:nvSpPr>
          <p:spPr>
            <a:xfrm>
              <a:off x="4589409" y="2303166"/>
              <a:ext cx="28011" cy="43572"/>
            </a:xfrm>
            <a:custGeom>
              <a:avLst/>
              <a:gdLst/>
              <a:ahLst/>
              <a:cxnLst/>
              <a:rect l="l" t="t" r="r" b="b"/>
              <a:pathLst>
                <a:path w="252" h="392" extrusionOk="0">
                  <a:moveTo>
                    <a:pt x="167" y="0"/>
                  </a:moveTo>
                  <a:cubicBezTo>
                    <a:pt x="139" y="0"/>
                    <a:pt x="111" y="15"/>
                    <a:pt x="100" y="49"/>
                  </a:cubicBezTo>
                  <a:cubicBezTo>
                    <a:pt x="73" y="136"/>
                    <a:pt x="44" y="219"/>
                    <a:pt x="17" y="306"/>
                  </a:cubicBezTo>
                  <a:cubicBezTo>
                    <a:pt x="1" y="358"/>
                    <a:pt x="43" y="392"/>
                    <a:pt x="84" y="392"/>
                  </a:cubicBezTo>
                  <a:cubicBezTo>
                    <a:pt x="112" y="392"/>
                    <a:pt x="139" y="377"/>
                    <a:pt x="150" y="342"/>
                  </a:cubicBezTo>
                  <a:lnTo>
                    <a:pt x="233" y="86"/>
                  </a:lnTo>
                  <a:cubicBezTo>
                    <a:pt x="251" y="34"/>
                    <a:pt x="209" y="0"/>
                    <a:pt x="167"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91" name="Google Shape;1794;p87">
              <a:extLst>
                <a:ext uri="{FF2B5EF4-FFF2-40B4-BE49-F238E27FC236}">
                  <a16:creationId xmlns:a16="http://schemas.microsoft.com/office/drawing/2014/main" id="{C138C601-070E-4121-A6A6-5C3E98E8C7B6}"/>
                </a:ext>
              </a:extLst>
            </p:cNvPr>
            <p:cNvSpPr/>
            <p:nvPr/>
          </p:nvSpPr>
          <p:spPr>
            <a:xfrm>
              <a:off x="4545280" y="2268485"/>
              <a:ext cx="24565" cy="43905"/>
            </a:xfrm>
            <a:custGeom>
              <a:avLst/>
              <a:gdLst/>
              <a:ahLst/>
              <a:cxnLst/>
              <a:rect l="l" t="t" r="r" b="b"/>
              <a:pathLst>
                <a:path w="221" h="395" extrusionOk="0">
                  <a:moveTo>
                    <a:pt x="136" y="0"/>
                  </a:moveTo>
                  <a:cubicBezTo>
                    <a:pt x="102" y="0"/>
                    <a:pt x="70" y="22"/>
                    <a:pt x="75" y="65"/>
                  </a:cubicBezTo>
                  <a:cubicBezTo>
                    <a:pt x="81" y="149"/>
                    <a:pt x="68" y="218"/>
                    <a:pt x="31" y="292"/>
                  </a:cubicBezTo>
                  <a:cubicBezTo>
                    <a:pt x="1" y="345"/>
                    <a:pt x="49" y="395"/>
                    <a:pt x="96" y="395"/>
                  </a:cubicBezTo>
                  <a:cubicBezTo>
                    <a:pt x="117" y="395"/>
                    <a:pt x="137" y="385"/>
                    <a:pt x="151" y="361"/>
                  </a:cubicBezTo>
                  <a:cubicBezTo>
                    <a:pt x="198" y="269"/>
                    <a:pt x="221" y="172"/>
                    <a:pt x="211" y="65"/>
                  </a:cubicBezTo>
                  <a:cubicBezTo>
                    <a:pt x="207" y="22"/>
                    <a:pt x="171" y="0"/>
                    <a:pt x="136"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92" name="Google Shape;1795;p87">
              <a:extLst>
                <a:ext uri="{FF2B5EF4-FFF2-40B4-BE49-F238E27FC236}">
                  <a16:creationId xmlns:a16="http://schemas.microsoft.com/office/drawing/2014/main" id="{D9D9242C-DB45-4CDE-A25D-085A3A4172E3}"/>
                </a:ext>
              </a:extLst>
            </p:cNvPr>
            <p:cNvSpPr/>
            <p:nvPr/>
          </p:nvSpPr>
          <p:spPr>
            <a:xfrm>
              <a:off x="5121735" y="2245365"/>
              <a:ext cx="26900" cy="37903"/>
            </a:xfrm>
            <a:custGeom>
              <a:avLst/>
              <a:gdLst/>
              <a:ahLst/>
              <a:cxnLst/>
              <a:rect l="l" t="t" r="r" b="b"/>
              <a:pathLst>
                <a:path w="242" h="341" extrusionOk="0">
                  <a:moveTo>
                    <a:pt x="158" y="0"/>
                  </a:moveTo>
                  <a:cubicBezTo>
                    <a:pt x="130" y="0"/>
                    <a:pt x="102" y="14"/>
                    <a:pt x="90" y="47"/>
                  </a:cubicBezTo>
                  <a:cubicBezTo>
                    <a:pt x="67" y="117"/>
                    <a:pt x="41" y="187"/>
                    <a:pt x="17" y="257"/>
                  </a:cubicBezTo>
                  <a:cubicBezTo>
                    <a:pt x="1" y="307"/>
                    <a:pt x="43" y="340"/>
                    <a:pt x="85" y="340"/>
                  </a:cubicBezTo>
                  <a:cubicBezTo>
                    <a:pt x="113" y="340"/>
                    <a:pt x="140" y="326"/>
                    <a:pt x="150" y="293"/>
                  </a:cubicBezTo>
                  <a:cubicBezTo>
                    <a:pt x="177" y="223"/>
                    <a:pt x="201" y="153"/>
                    <a:pt x="224" y="84"/>
                  </a:cubicBezTo>
                  <a:cubicBezTo>
                    <a:pt x="242" y="33"/>
                    <a:pt x="200" y="0"/>
                    <a:pt x="158"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93" name="Google Shape;1796;p87">
              <a:extLst>
                <a:ext uri="{FF2B5EF4-FFF2-40B4-BE49-F238E27FC236}">
                  <a16:creationId xmlns:a16="http://schemas.microsoft.com/office/drawing/2014/main" id="{C04C78FB-1A1C-4E37-AE0C-839F7CE05DFD}"/>
                </a:ext>
              </a:extLst>
            </p:cNvPr>
            <p:cNvSpPr/>
            <p:nvPr/>
          </p:nvSpPr>
          <p:spPr>
            <a:xfrm>
              <a:off x="5154081" y="2150549"/>
              <a:ext cx="20341" cy="40571"/>
            </a:xfrm>
            <a:custGeom>
              <a:avLst/>
              <a:gdLst/>
              <a:ahLst/>
              <a:cxnLst/>
              <a:rect l="l" t="t" r="r" b="b"/>
              <a:pathLst>
                <a:path w="183" h="365" extrusionOk="0">
                  <a:moveTo>
                    <a:pt x="116" y="1"/>
                  </a:moveTo>
                  <a:cubicBezTo>
                    <a:pt x="82" y="1"/>
                    <a:pt x="44" y="23"/>
                    <a:pt x="39" y="68"/>
                  </a:cubicBezTo>
                  <a:cubicBezTo>
                    <a:pt x="29" y="144"/>
                    <a:pt x="16" y="221"/>
                    <a:pt x="5" y="298"/>
                  </a:cubicBezTo>
                  <a:cubicBezTo>
                    <a:pt x="1" y="342"/>
                    <a:pt x="33" y="365"/>
                    <a:pt x="68" y="365"/>
                  </a:cubicBezTo>
                  <a:cubicBezTo>
                    <a:pt x="103" y="365"/>
                    <a:pt x="140" y="342"/>
                    <a:pt x="145" y="298"/>
                  </a:cubicBezTo>
                  <a:cubicBezTo>
                    <a:pt x="156" y="221"/>
                    <a:pt x="165" y="144"/>
                    <a:pt x="176" y="68"/>
                  </a:cubicBezTo>
                  <a:cubicBezTo>
                    <a:pt x="182" y="23"/>
                    <a:pt x="151" y="1"/>
                    <a:pt x="116"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94" name="Google Shape;1797;p87">
              <a:extLst>
                <a:ext uri="{FF2B5EF4-FFF2-40B4-BE49-F238E27FC236}">
                  <a16:creationId xmlns:a16="http://schemas.microsoft.com/office/drawing/2014/main" id="{9127D7A1-5539-49E5-B0F4-EBCE702C3BFD}"/>
                </a:ext>
              </a:extLst>
            </p:cNvPr>
            <p:cNvSpPr/>
            <p:nvPr/>
          </p:nvSpPr>
          <p:spPr>
            <a:xfrm>
              <a:off x="5092279" y="2176448"/>
              <a:ext cx="30679" cy="40348"/>
            </a:xfrm>
            <a:custGeom>
              <a:avLst/>
              <a:gdLst/>
              <a:ahLst/>
              <a:cxnLst/>
              <a:rect l="l" t="t" r="r" b="b"/>
              <a:pathLst>
                <a:path w="276" h="363" extrusionOk="0">
                  <a:moveTo>
                    <a:pt x="191" y="0"/>
                  </a:moveTo>
                  <a:cubicBezTo>
                    <a:pt x="163" y="0"/>
                    <a:pt x="135" y="14"/>
                    <a:pt x="122" y="45"/>
                  </a:cubicBezTo>
                  <a:cubicBezTo>
                    <a:pt x="89" y="125"/>
                    <a:pt x="56" y="201"/>
                    <a:pt x="22" y="281"/>
                  </a:cubicBezTo>
                  <a:cubicBezTo>
                    <a:pt x="0" y="330"/>
                    <a:pt x="42" y="362"/>
                    <a:pt x="86" y="362"/>
                  </a:cubicBezTo>
                  <a:cubicBezTo>
                    <a:pt x="114" y="362"/>
                    <a:pt x="143" y="349"/>
                    <a:pt x="156" y="318"/>
                  </a:cubicBezTo>
                  <a:cubicBezTo>
                    <a:pt x="189" y="238"/>
                    <a:pt x="222" y="161"/>
                    <a:pt x="255" y="81"/>
                  </a:cubicBezTo>
                  <a:cubicBezTo>
                    <a:pt x="276" y="33"/>
                    <a:pt x="234" y="0"/>
                    <a:pt x="191"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95" name="Google Shape;1798;p87">
              <a:extLst>
                <a:ext uri="{FF2B5EF4-FFF2-40B4-BE49-F238E27FC236}">
                  <a16:creationId xmlns:a16="http://schemas.microsoft.com/office/drawing/2014/main" id="{770FCAD9-BEF8-4B17-82F4-CF8A69BC5B69}"/>
                </a:ext>
              </a:extLst>
            </p:cNvPr>
            <p:cNvSpPr/>
            <p:nvPr/>
          </p:nvSpPr>
          <p:spPr>
            <a:xfrm>
              <a:off x="4204142" y="1923236"/>
              <a:ext cx="27233" cy="43683"/>
            </a:xfrm>
            <a:custGeom>
              <a:avLst/>
              <a:gdLst/>
              <a:ahLst/>
              <a:cxnLst/>
              <a:rect l="l" t="t" r="r" b="b"/>
              <a:pathLst>
                <a:path w="245" h="393" extrusionOk="0">
                  <a:moveTo>
                    <a:pt x="160" y="0"/>
                  </a:moveTo>
                  <a:cubicBezTo>
                    <a:pt x="133" y="0"/>
                    <a:pt x="105" y="15"/>
                    <a:pt x="95" y="49"/>
                  </a:cubicBezTo>
                  <a:cubicBezTo>
                    <a:pt x="69" y="136"/>
                    <a:pt x="41" y="223"/>
                    <a:pt x="15" y="309"/>
                  </a:cubicBezTo>
                  <a:cubicBezTo>
                    <a:pt x="1" y="359"/>
                    <a:pt x="44" y="393"/>
                    <a:pt x="86" y="393"/>
                  </a:cubicBezTo>
                  <a:cubicBezTo>
                    <a:pt x="114" y="393"/>
                    <a:pt x="141" y="379"/>
                    <a:pt x="152" y="346"/>
                  </a:cubicBezTo>
                  <a:cubicBezTo>
                    <a:pt x="175" y="260"/>
                    <a:pt x="201" y="172"/>
                    <a:pt x="228" y="86"/>
                  </a:cubicBezTo>
                  <a:cubicBezTo>
                    <a:pt x="244" y="34"/>
                    <a:pt x="202" y="0"/>
                    <a:pt x="160"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96" name="Google Shape;1799;p87">
              <a:extLst>
                <a:ext uri="{FF2B5EF4-FFF2-40B4-BE49-F238E27FC236}">
                  <a16:creationId xmlns:a16="http://schemas.microsoft.com/office/drawing/2014/main" id="{23860EAE-113F-4D8D-BE8A-C9A4D8CC6E2D}"/>
                </a:ext>
              </a:extLst>
            </p:cNvPr>
            <p:cNvSpPr/>
            <p:nvPr/>
          </p:nvSpPr>
          <p:spPr>
            <a:xfrm>
              <a:off x="4244491" y="1943022"/>
              <a:ext cx="20341" cy="38236"/>
            </a:xfrm>
            <a:custGeom>
              <a:avLst/>
              <a:gdLst/>
              <a:ahLst/>
              <a:cxnLst/>
              <a:rect l="l" t="t" r="r" b="b"/>
              <a:pathLst>
                <a:path w="183" h="344" extrusionOk="0">
                  <a:moveTo>
                    <a:pt x="97" y="1"/>
                  </a:moveTo>
                  <a:cubicBezTo>
                    <a:pt x="71" y="1"/>
                    <a:pt x="46" y="16"/>
                    <a:pt x="41" y="51"/>
                  </a:cubicBezTo>
                  <a:cubicBezTo>
                    <a:pt x="28" y="121"/>
                    <a:pt x="18" y="188"/>
                    <a:pt x="8" y="257"/>
                  </a:cubicBezTo>
                  <a:cubicBezTo>
                    <a:pt x="0" y="310"/>
                    <a:pt x="45" y="344"/>
                    <a:pt x="85" y="344"/>
                  </a:cubicBezTo>
                  <a:cubicBezTo>
                    <a:pt x="111" y="344"/>
                    <a:pt x="136" y="329"/>
                    <a:pt x="141" y="294"/>
                  </a:cubicBezTo>
                  <a:cubicBezTo>
                    <a:pt x="151" y="224"/>
                    <a:pt x="165" y="157"/>
                    <a:pt x="174" y="88"/>
                  </a:cubicBezTo>
                  <a:cubicBezTo>
                    <a:pt x="183" y="36"/>
                    <a:pt x="137" y="1"/>
                    <a:pt x="97"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97" name="Google Shape;1800;p87">
              <a:extLst>
                <a:ext uri="{FF2B5EF4-FFF2-40B4-BE49-F238E27FC236}">
                  <a16:creationId xmlns:a16="http://schemas.microsoft.com/office/drawing/2014/main" id="{059AD7C9-D3EE-4CE9-817E-C61E7E1BCB7A}"/>
                </a:ext>
              </a:extLst>
            </p:cNvPr>
            <p:cNvSpPr/>
            <p:nvPr/>
          </p:nvSpPr>
          <p:spPr>
            <a:xfrm>
              <a:off x="4665217" y="2809479"/>
              <a:ext cx="33902" cy="55243"/>
            </a:xfrm>
            <a:custGeom>
              <a:avLst/>
              <a:gdLst/>
              <a:ahLst/>
              <a:cxnLst/>
              <a:rect l="l" t="t" r="r" b="b"/>
              <a:pathLst>
                <a:path w="305" h="497" extrusionOk="0">
                  <a:moveTo>
                    <a:pt x="237" y="0"/>
                  </a:moveTo>
                  <a:cubicBezTo>
                    <a:pt x="202" y="0"/>
                    <a:pt x="167" y="23"/>
                    <a:pt x="164" y="67"/>
                  </a:cubicBezTo>
                  <a:cubicBezTo>
                    <a:pt x="160" y="181"/>
                    <a:pt x="117" y="287"/>
                    <a:pt x="44" y="374"/>
                  </a:cubicBezTo>
                  <a:cubicBezTo>
                    <a:pt x="0" y="427"/>
                    <a:pt x="47" y="496"/>
                    <a:pt x="98" y="496"/>
                  </a:cubicBezTo>
                  <a:cubicBezTo>
                    <a:pt x="113" y="496"/>
                    <a:pt x="129" y="489"/>
                    <a:pt x="144" y="474"/>
                  </a:cubicBezTo>
                  <a:cubicBezTo>
                    <a:pt x="240" y="354"/>
                    <a:pt x="294" y="221"/>
                    <a:pt x="303" y="67"/>
                  </a:cubicBezTo>
                  <a:cubicBezTo>
                    <a:pt x="305" y="23"/>
                    <a:pt x="272" y="0"/>
                    <a:pt x="237"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98" name="Google Shape;1801;p87">
              <a:extLst>
                <a:ext uri="{FF2B5EF4-FFF2-40B4-BE49-F238E27FC236}">
                  <a16:creationId xmlns:a16="http://schemas.microsoft.com/office/drawing/2014/main" id="{B3B59127-6885-46D9-A410-E08A0E996089}"/>
                </a:ext>
              </a:extLst>
            </p:cNvPr>
            <p:cNvSpPr/>
            <p:nvPr/>
          </p:nvSpPr>
          <p:spPr>
            <a:xfrm>
              <a:off x="4698453" y="2832377"/>
              <a:ext cx="20897" cy="46795"/>
            </a:xfrm>
            <a:custGeom>
              <a:avLst/>
              <a:gdLst/>
              <a:ahLst/>
              <a:cxnLst/>
              <a:rect l="l" t="t" r="r" b="b"/>
              <a:pathLst>
                <a:path w="188" h="421" extrusionOk="0">
                  <a:moveTo>
                    <a:pt x="107" y="0"/>
                  </a:moveTo>
                  <a:cubicBezTo>
                    <a:pt x="73" y="0"/>
                    <a:pt x="39" y="23"/>
                    <a:pt x="41" y="68"/>
                  </a:cubicBezTo>
                  <a:cubicBezTo>
                    <a:pt x="47" y="158"/>
                    <a:pt x="38" y="244"/>
                    <a:pt x="15" y="334"/>
                  </a:cubicBezTo>
                  <a:cubicBezTo>
                    <a:pt x="0" y="386"/>
                    <a:pt x="43" y="420"/>
                    <a:pt x="84" y="420"/>
                  </a:cubicBezTo>
                  <a:cubicBezTo>
                    <a:pt x="111" y="420"/>
                    <a:pt x="138" y="405"/>
                    <a:pt x="147" y="371"/>
                  </a:cubicBezTo>
                  <a:cubicBezTo>
                    <a:pt x="174" y="271"/>
                    <a:pt x="187" y="171"/>
                    <a:pt x="181" y="68"/>
                  </a:cubicBezTo>
                  <a:cubicBezTo>
                    <a:pt x="178" y="23"/>
                    <a:pt x="142" y="0"/>
                    <a:pt x="107"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99" name="Google Shape;1802;p87">
              <a:extLst>
                <a:ext uri="{FF2B5EF4-FFF2-40B4-BE49-F238E27FC236}">
                  <a16:creationId xmlns:a16="http://schemas.microsoft.com/office/drawing/2014/main" id="{9219E1B5-6E6B-4053-ADD2-AD25197A9CC7}"/>
                </a:ext>
              </a:extLst>
            </p:cNvPr>
            <p:cNvSpPr/>
            <p:nvPr/>
          </p:nvSpPr>
          <p:spPr>
            <a:xfrm>
              <a:off x="4727353" y="2863278"/>
              <a:ext cx="39571" cy="47240"/>
            </a:xfrm>
            <a:custGeom>
              <a:avLst/>
              <a:gdLst/>
              <a:ahLst/>
              <a:cxnLst/>
              <a:rect l="l" t="t" r="r" b="b"/>
              <a:pathLst>
                <a:path w="356" h="425" extrusionOk="0">
                  <a:moveTo>
                    <a:pt x="258" y="0"/>
                  </a:moveTo>
                  <a:cubicBezTo>
                    <a:pt x="243" y="0"/>
                    <a:pt x="227" y="7"/>
                    <a:pt x="214" y="23"/>
                  </a:cubicBezTo>
                  <a:cubicBezTo>
                    <a:pt x="130" y="119"/>
                    <a:pt x="67" y="225"/>
                    <a:pt x="21" y="342"/>
                  </a:cubicBezTo>
                  <a:cubicBezTo>
                    <a:pt x="0" y="392"/>
                    <a:pt x="41" y="424"/>
                    <a:pt x="84" y="424"/>
                  </a:cubicBezTo>
                  <a:cubicBezTo>
                    <a:pt x="112" y="424"/>
                    <a:pt x="141" y="410"/>
                    <a:pt x="154" y="379"/>
                  </a:cubicBezTo>
                  <a:cubicBezTo>
                    <a:pt x="194" y="285"/>
                    <a:pt x="247" y="199"/>
                    <a:pt x="310" y="122"/>
                  </a:cubicBezTo>
                  <a:cubicBezTo>
                    <a:pt x="356" y="69"/>
                    <a:pt x="308" y="0"/>
                    <a:pt x="258"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00" name="Google Shape;1803;p87">
              <a:extLst>
                <a:ext uri="{FF2B5EF4-FFF2-40B4-BE49-F238E27FC236}">
                  <a16:creationId xmlns:a16="http://schemas.microsoft.com/office/drawing/2014/main" id="{119D3483-F613-4F7D-A0D9-B46C56D59370}"/>
                </a:ext>
              </a:extLst>
            </p:cNvPr>
            <p:cNvSpPr/>
            <p:nvPr/>
          </p:nvSpPr>
          <p:spPr>
            <a:xfrm>
              <a:off x="4069976" y="2740229"/>
              <a:ext cx="15339" cy="35235"/>
            </a:xfrm>
            <a:custGeom>
              <a:avLst/>
              <a:gdLst/>
              <a:ahLst/>
              <a:cxnLst/>
              <a:rect l="l" t="t" r="r" b="b"/>
              <a:pathLst>
                <a:path w="138" h="317" extrusionOk="0">
                  <a:moveTo>
                    <a:pt x="69" y="1"/>
                  </a:moveTo>
                  <a:cubicBezTo>
                    <a:pt x="35" y="1"/>
                    <a:pt x="1" y="23"/>
                    <a:pt x="1" y="68"/>
                  </a:cubicBezTo>
                  <a:lnTo>
                    <a:pt x="1" y="251"/>
                  </a:lnTo>
                  <a:cubicBezTo>
                    <a:pt x="1" y="294"/>
                    <a:pt x="35" y="316"/>
                    <a:pt x="69" y="316"/>
                  </a:cubicBezTo>
                  <a:cubicBezTo>
                    <a:pt x="103" y="316"/>
                    <a:pt x="137" y="294"/>
                    <a:pt x="137" y="251"/>
                  </a:cubicBezTo>
                  <a:lnTo>
                    <a:pt x="137" y="68"/>
                  </a:lnTo>
                  <a:cubicBezTo>
                    <a:pt x="137" y="23"/>
                    <a:pt x="103" y="1"/>
                    <a:pt x="69"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01" name="Google Shape;1804;p87">
              <a:extLst>
                <a:ext uri="{FF2B5EF4-FFF2-40B4-BE49-F238E27FC236}">
                  <a16:creationId xmlns:a16="http://schemas.microsoft.com/office/drawing/2014/main" id="{A337FB2F-7312-485A-8A02-97DF5C761F56}"/>
                </a:ext>
              </a:extLst>
            </p:cNvPr>
            <p:cNvSpPr/>
            <p:nvPr/>
          </p:nvSpPr>
          <p:spPr>
            <a:xfrm>
              <a:off x="4105991" y="2694099"/>
              <a:ext cx="20675" cy="38236"/>
            </a:xfrm>
            <a:custGeom>
              <a:avLst/>
              <a:gdLst/>
              <a:ahLst/>
              <a:cxnLst/>
              <a:rect l="l" t="t" r="r" b="b"/>
              <a:pathLst>
                <a:path w="186" h="344" extrusionOk="0">
                  <a:moveTo>
                    <a:pt x="116" y="1"/>
                  </a:moveTo>
                  <a:cubicBezTo>
                    <a:pt x="76" y="1"/>
                    <a:pt x="31" y="35"/>
                    <a:pt x="39" y="87"/>
                  </a:cubicBezTo>
                  <a:cubicBezTo>
                    <a:pt x="49" y="147"/>
                    <a:pt x="39" y="203"/>
                    <a:pt x="19" y="260"/>
                  </a:cubicBezTo>
                  <a:cubicBezTo>
                    <a:pt x="1" y="310"/>
                    <a:pt x="43" y="344"/>
                    <a:pt x="85" y="344"/>
                  </a:cubicBezTo>
                  <a:cubicBezTo>
                    <a:pt x="113" y="344"/>
                    <a:pt x="141" y="330"/>
                    <a:pt x="153" y="297"/>
                  </a:cubicBezTo>
                  <a:cubicBezTo>
                    <a:pt x="182" y="214"/>
                    <a:pt x="186" y="137"/>
                    <a:pt x="173" y="50"/>
                  </a:cubicBezTo>
                  <a:cubicBezTo>
                    <a:pt x="167" y="16"/>
                    <a:pt x="143" y="1"/>
                    <a:pt x="116"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02" name="Google Shape;1805;p87">
              <a:extLst>
                <a:ext uri="{FF2B5EF4-FFF2-40B4-BE49-F238E27FC236}">
                  <a16:creationId xmlns:a16="http://schemas.microsoft.com/office/drawing/2014/main" id="{A438C6BE-D996-4BFC-9A9C-47E2412F5190}"/>
                </a:ext>
              </a:extLst>
            </p:cNvPr>
            <p:cNvSpPr/>
            <p:nvPr/>
          </p:nvSpPr>
          <p:spPr>
            <a:xfrm>
              <a:off x="3333456" y="3491529"/>
              <a:ext cx="15228" cy="52131"/>
            </a:xfrm>
            <a:custGeom>
              <a:avLst/>
              <a:gdLst/>
              <a:ahLst/>
              <a:cxnLst/>
              <a:rect l="l" t="t" r="r" b="b"/>
              <a:pathLst>
                <a:path w="137" h="469" extrusionOk="0">
                  <a:moveTo>
                    <a:pt x="68" y="0"/>
                  </a:moveTo>
                  <a:cubicBezTo>
                    <a:pt x="34" y="0"/>
                    <a:pt x="0" y="22"/>
                    <a:pt x="0" y="65"/>
                  </a:cubicBezTo>
                  <a:lnTo>
                    <a:pt x="0" y="401"/>
                  </a:lnTo>
                  <a:cubicBezTo>
                    <a:pt x="0" y="446"/>
                    <a:pt x="34" y="469"/>
                    <a:pt x="68" y="469"/>
                  </a:cubicBezTo>
                  <a:cubicBezTo>
                    <a:pt x="103" y="469"/>
                    <a:pt x="137" y="446"/>
                    <a:pt x="137" y="401"/>
                  </a:cubicBezTo>
                  <a:lnTo>
                    <a:pt x="137" y="65"/>
                  </a:lnTo>
                  <a:cubicBezTo>
                    <a:pt x="137" y="22"/>
                    <a:pt x="103" y="0"/>
                    <a:pt x="68"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03" name="Google Shape;1806;p87">
              <a:extLst>
                <a:ext uri="{FF2B5EF4-FFF2-40B4-BE49-F238E27FC236}">
                  <a16:creationId xmlns:a16="http://schemas.microsoft.com/office/drawing/2014/main" id="{74EA41E8-C8E6-433C-B79C-DE6529DA2263}"/>
                </a:ext>
              </a:extLst>
            </p:cNvPr>
            <p:cNvSpPr/>
            <p:nvPr/>
          </p:nvSpPr>
          <p:spPr>
            <a:xfrm>
              <a:off x="3370805" y="3543327"/>
              <a:ext cx="15339" cy="29233"/>
            </a:xfrm>
            <a:custGeom>
              <a:avLst/>
              <a:gdLst/>
              <a:ahLst/>
              <a:cxnLst/>
              <a:rect l="l" t="t" r="r" b="b"/>
              <a:pathLst>
                <a:path w="138" h="263" extrusionOk="0">
                  <a:moveTo>
                    <a:pt x="69" y="0"/>
                  </a:moveTo>
                  <a:cubicBezTo>
                    <a:pt x="35" y="0"/>
                    <a:pt x="0" y="22"/>
                    <a:pt x="0" y="65"/>
                  </a:cubicBezTo>
                  <a:lnTo>
                    <a:pt x="0" y="195"/>
                  </a:lnTo>
                  <a:cubicBezTo>
                    <a:pt x="0" y="240"/>
                    <a:pt x="35" y="263"/>
                    <a:pt x="69" y="263"/>
                  </a:cubicBezTo>
                  <a:cubicBezTo>
                    <a:pt x="103" y="263"/>
                    <a:pt x="137" y="240"/>
                    <a:pt x="137" y="195"/>
                  </a:cubicBezTo>
                  <a:lnTo>
                    <a:pt x="137" y="65"/>
                  </a:lnTo>
                  <a:cubicBezTo>
                    <a:pt x="137" y="22"/>
                    <a:pt x="103" y="0"/>
                    <a:pt x="69"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04" name="Google Shape;1807;p87">
              <a:extLst>
                <a:ext uri="{FF2B5EF4-FFF2-40B4-BE49-F238E27FC236}">
                  <a16:creationId xmlns:a16="http://schemas.microsoft.com/office/drawing/2014/main" id="{A18C44A9-A4AC-4042-9E22-6AE0D2AAB959}"/>
                </a:ext>
              </a:extLst>
            </p:cNvPr>
            <p:cNvSpPr/>
            <p:nvPr/>
          </p:nvSpPr>
          <p:spPr>
            <a:xfrm>
              <a:off x="3425160" y="3427948"/>
              <a:ext cx="15673" cy="66914"/>
            </a:xfrm>
            <a:custGeom>
              <a:avLst/>
              <a:gdLst/>
              <a:ahLst/>
              <a:cxnLst/>
              <a:rect l="l" t="t" r="r" b="b"/>
              <a:pathLst>
                <a:path w="141" h="602" extrusionOk="0">
                  <a:moveTo>
                    <a:pt x="70" y="1"/>
                  </a:moveTo>
                  <a:cubicBezTo>
                    <a:pt x="35" y="1"/>
                    <a:pt x="0" y="23"/>
                    <a:pt x="0" y="68"/>
                  </a:cubicBezTo>
                  <a:lnTo>
                    <a:pt x="0" y="534"/>
                  </a:lnTo>
                  <a:cubicBezTo>
                    <a:pt x="0" y="579"/>
                    <a:pt x="35" y="602"/>
                    <a:pt x="70" y="602"/>
                  </a:cubicBezTo>
                  <a:cubicBezTo>
                    <a:pt x="105" y="602"/>
                    <a:pt x="140" y="579"/>
                    <a:pt x="140" y="534"/>
                  </a:cubicBezTo>
                  <a:lnTo>
                    <a:pt x="140" y="68"/>
                  </a:lnTo>
                  <a:cubicBezTo>
                    <a:pt x="140" y="23"/>
                    <a:pt x="105" y="1"/>
                    <a:pt x="70"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05" name="Google Shape;1808;p87">
              <a:extLst>
                <a:ext uri="{FF2B5EF4-FFF2-40B4-BE49-F238E27FC236}">
                  <a16:creationId xmlns:a16="http://schemas.microsoft.com/office/drawing/2014/main" id="{F080F674-226A-4A14-808B-640268F6F746}"/>
                </a:ext>
              </a:extLst>
            </p:cNvPr>
            <p:cNvSpPr/>
            <p:nvPr/>
          </p:nvSpPr>
          <p:spPr>
            <a:xfrm>
              <a:off x="3813984" y="3830997"/>
              <a:ext cx="15228" cy="26454"/>
            </a:xfrm>
            <a:custGeom>
              <a:avLst/>
              <a:gdLst/>
              <a:ahLst/>
              <a:cxnLst/>
              <a:rect l="l" t="t" r="r" b="b"/>
              <a:pathLst>
                <a:path w="137" h="238" extrusionOk="0">
                  <a:moveTo>
                    <a:pt x="67" y="0"/>
                  </a:moveTo>
                  <a:cubicBezTo>
                    <a:pt x="34" y="0"/>
                    <a:pt x="0" y="22"/>
                    <a:pt x="0" y="66"/>
                  </a:cubicBezTo>
                  <a:lnTo>
                    <a:pt x="0" y="170"/>
                  </a:lnTo>
                  <a:cubicBezTo>
                    <a:pt x="0" y="215"/>
                    <a:pt x="34" y="237"/>
                    <a:pt x="68" y="237"/>
                  </a:cubicBezTo>
                  <a:cubicBezTo>
                    <a:pt x="102" y="237"/>
                    <a:pt x="137" y="215"/>
                    <a:pt x="137" y="170"/>
                  </a:cubicBezTo>
                  <a:lnTo>
                    <a:pt x="137" y="66"/>
                  </a:lnTo>
                  <a:cubicBezTo>
                    <a:pt x="137" y="23"/>
                    <a:pt x="102" y="0"/>
                    <a:pt x="67"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06" name="Google Shape;1809;p87">
              <a:extLst>
                <a:ext uri="{FF2B5EF4-FFF2-40B4-BE49-F238E27FC236}">
                  <a16:creationId xmlns:a16="http://schemas.microsoft.com/office/drawing/2014/main" id="{329DDBC4-94CF-4273-97BC-21444EC66A6B}"/>
                </a:ext>
              </a:extLst>
            </p:cNvPr>
            <p:cNvSpPr/>
            <p:nvPr/>
          </p:nvSpPr>
          <p:spPr>
            <a:xfrm>
              <a:off x="3856890" y="3776309"/>
              <a:ext cx="15673" cy="38014"/>
            </a:xfrm>
            <a:custGeom>
              <a:avLst/>
              <a:gdLst/>
              <a:ahLst/>
              <a:cxnLst/>
              <a:rect l="l" t="t" r="r" b="b"/>
              <a:pathLst>
                <a:path w="141" h="342" extrusionOk="0">
                  <a:moveTo>
                    <a:pt x="71" y="1"/>
                  </a:moveTo>
                  <a:cubicBezTo>
                    <a:pt x="36" y="1"/>
                    <a:pt x="1" y="23"/>
                    <a:pt x="1" y="66"/>
                  </a:cubicBezTo>
                  <a:lnTo>
                    <a:pt x="1" y="275"/>
                  </a:lnTo>
                  <a:cubicBezTo>
                    <a:pt x="1" y="319"/>
                    <a:pt x="36" y="342"/>
                    <a:pt x="71" y="342"/>
                  </a:cubicBezTo>
                  <a:cubicBezTo>
                    <a:pt x="106" y="342"/>
                    <a:pt x="140" y="320"/>
                    <a:pt x="140" y="275"/>
                  </a:cubicBezTo>
                  <a:lnTo>
                    <a:pt x="140" y="66"/>
                  </a:lnTo>
                  <a:cubicBezTo>
                    <a:pt x="140" y="23"/>
                    <a:pt x="105" y="1"/>
                    <a:pt x="71"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07" name="Google Shape;1810;p87">
              <a:extLst>
                <a:ext uri="{FF2B5EF4-FFF2-40B4-BE49-F238E27FC236}">
                  <a16:creationId xmlns:a16="http://schemas.microsoft.com/office/drawing/2014/main" id="{E3E427B5-A894-448C-8B2E-A4199FA00B0C}"/>
                </a:ext>
              </a:extLst>
            </p:cNvPr>
            <p:cNvSpPr/>
            <p:nvPr/>
          </p:nvSpPr>
          <p:spPr>
            <a:xfrm>
              <a:off x="3888681" y="3868457"/>
              <a:ext cx="15339" cy="32234"/>
            </a:xfrm>
            <a:custGeom>
              <a:avLst/>
              <a:gdLst/>
              <a:ahLst/>
              <a:cxnLst/>
              <a:rect l="l" t="t" r="r" b="b"/>
              <a:pathLst>
                <a:path w="138" h="290" extrusionOk="0">
                  <a:moveTo>
                    <a:pt x="69" y="1"/>
                  </a:moveTo>
                  <a:cubicBezTo>
                    <a:pt x="35" y="1"/>
                    <a:pt x="1" y="22"/>
                    <a:pt x="1" y="66"/>
                  </a:cubicBezTo>
                  <a:lnTo>
                    <a:pt x="1" y="222"/>
                  </a:lnTo>
                  <a:cubicBezTo>
                    <a:pt x="1" y="267"/>
                    <a:pt x="35" y="290"/>
                    <a:pt x="69" y="290"/>
                  </a:cubicBezTo>
                  <a:cubicBezTo>
                    <a:pt x="103" y="290"/>
                    <a:pt x="137" y="267"/>
                    <a:pt x="137" y="222"/>
                  </a:cubicBezTo>
                  <a:lnTo>
                    <a:pt x="137" y="66"/>
                  </a:lnTo>
                  <a:cubicBezTo>
                    <a:pt x="137" y="22"/>
                    <a:pt x="103" y="1"/>
                    <a:pt x="69"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08" name="Google Shape;1811;p87">
              <a:extLst>
                <a:ext uri="{FF2B5EF4-FFF2-40B4-BE49-F238E27FC236}">
                  <a16:creationId xmlns:a16="http://schemas.microsoft.com/office/drawing/2014/main" id="{73657F4B-76D9-45A6-8E5F-FA8C82770762}"/>
                </a:ext>
              </a:extLst>
            </p:cNvPr>
            <p:cNvSpPr/>
            <p:nvPr/>
          </p:nvSpPr>
          <p:spPr>
            <a:xfrm>
              <a:off x="4225373" y="3678381"/>
              <a:ext cx="15673" cy="38125"/>
            </a:xfrm>
            <a:custGeom>
              <a:avLst/>
              <a:gdLst/>
              <a:ahLst/>
              <a:cxnLst/>
              <a:rect l="l" t="t" r="r" b="b"/>
              <a:pathLst>
                <a:path w="141" h="343" extrusionOk="0">
                  <a:moveTo>
                    <a:pt x="70" y="1"/>
                  </a:moveTo>
                  <a:cubicBezTo>
                    <a:pt x="35" y="1"/>
                    <a:pt x="1" y="23"/>
                    <a:pt x="1" y="69"/>
                  </a:cubicBezTo>
                  <a:lnTo>
                    <a:pt x="1" y="275"/>
                  </a:lnTo>
                  <a:cubicBezTo>
                    <a:pt x="1" y="320"/>
                    <a:pt x="35" y="342"/>
                    <a:pt x="70" y="342"/>
                  </a:cubicBezTo>
                  <a:cubicBezTo>
                    <a:pt x="105" y="342"/>
                    <a:pt x="140" y="320"/>
                    <a:pt x="140" y="275"/>
                  </a:cubicBezTo>
                  <a:lnTo>
                    <a:pt x="140" y="69"/>
                  </a:lnTo>
                  <a:cubicBezTo>
                    <a:pt x="140" y="23"/>
                    <a:pt x="105" y="1"/>
                    <a:pt x="70"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09" name="Google Shape;1812;p87">
              <a:extLst>
                <a:ext uri="{FF2B5EF4-FFF2-40B4-BE49-F238E27FC236}">
                  <a16:creationId xmlns:a16="http://schemas.microsoft.com/office/drawing/2014/main" id="{A506AB14-4FD5-4839-B624-536D5990A332}"/>
                </a:ext>
              </a:extLst>
            </p:cNvPr>
            <p:cNvSpPr/>
            <p:nvPr/>
          </p:nvSpPr>
          <p:spPr>
            <a:xfrm>
              <a:off x="4251161" y="3689830"/>
              <a:ext cx="15673" cy="38125"/>
            </a:xfrm>
            <a:custGeom>
              <a:avLst/>
              <a:gdLst/>
              <a:ahLst/>
              <a:cxnLst/>
              <a:rect l="l" t="t" r="r" b="b"/>
              <a:pathLst>
                <a:path w="141" h="343" extrusionOk="0">
                  <a:moveTo>
                    <a:pt x="71" y="1"/>
                  </a:moveTo>
                  <a:cubicBezTo>
                    <a:pt x="36" y="1"/>
                    <a:pt x="1" y="23"/>
                    <a:pt x="1" y="69"/>
                  </a:cubicBezTo>
                  <a:lnTo>
                    <a:pt x="1" y="275"/>
                  </a:lnTo>
                  <a:cubicBezTo>
                    <a:pt x="1" y="320"/>
                    <a:pt x="36" y="342"/>
                    <a:pt x="71" y="342"/>
                  </a:cubicBezTo>
                  <a:cubicBezTo>
                    <a:pt x="106" y="342"/>
                    <a:pt x="141" y="320"/>
                    <a:pt x="141" y="275"/>
                  </a:cubicBezTo>
                  <a:lnTo>
                    <a:pt x="141" y="69"/>
                  </a:lnTo>
                  <a:cubicBezTo>
                    <a:pt x="141" y="23"/>
                    <a:pt x="106" y="1"/>
                    <a:pt x="71"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10" name="Google Shape;1813;p87">
              <a:extLst>
                <a:ext uri="{FF2B5EF4-FFF2-40B4-BE49-F238E27FC236}">
                  <a16:creationId xmlns:a16="http://schemas.microsoft.com/office/drawing/2014/main" id="{1D392A98-C519-4519-94AF-EB1EF6E88C69}"/>
                </a:ext>
              </a:extLst>
            </p:cNvPr>
            <p:cNvSpPr/>
            <p:nvPr/>
          </p:nvSpPr>
          <p:spPr>
            <a:xfrm>
              <a:off x="4498038" y="3042905"/>
              <a:ext cx="357808" cy="242757"/>
            </a:xfrm>
            <a:custGeom>
              <a:avLst/>
              <a:gdLst/>
              <a:ahLst/>
              <a:cxnLst/>
              <a:rect l="l" t="t" r="r" b="b"/>
              <a:pathLst>
                <a:path w="3219" h="2184" extrusionOk="0">
                  <a:moveTo>
                    <a:pt x="3219" y="1"/>
                  </a:moveTo>
                  <a:lnTo>
                    <a:pt x="3219" y="1"/>
                  </a:lnTo>
                  <a:cubicBezTo>
                    <a:pt x="3219" y="1"/>
                    <a:pt x="1818" y="730"/>
                    <a:pt x="1434" y="1153"/>
                  </a:cubicBezTo>
                  <a:cubicBezTo>
                    <a:pt x="1159" y="816"/>
                    <a:pt x="509" y="773"/>
                    <a:pt x="187" y="773"/>
                  </a:cubicBezTo>
                  <a:cubicBezTo>
                    <a:pt x="73" y="773"/>
                    <a:pt x="1" y="777"/>
                    <a:pt x="1" y="777"/>
                  </a:cubicBezTo>
                  <a:lnTo>
                    <a:pt x="270" y="1062"/>
                  </a:lnTo>
                  <a:cubicBezTo>
                    <a:pt x="270" y="1062"/>
                    <a:pt x="1291" y="2184"/>
                    <a:pt x="1561" y="2184"/>
                  </a:cubicBezTo>
                  <a:cubicBezTo>
                    <a:pt x="1571" y="2184"/>
                    <a:pt x="1581" y="2184"/>
                    <a:pt x="1588" y="2181"/>
                  </a:cubicBezTo>
                  <a:cubicBezTo>
                    <a:pt x="1811" y="2101"/>
                    <a:pt x="3219" y="1"/>
                    <a:pt x="3219" y="1"/>
                  </a:cubicBezTo>
                  <a:close/>
                </a:path>
              </a:pathLst>
            </a:custGeom>
            <a:solidFill>
              <a:srgbClr val="A4BAC3"/>
            </a:solidFill>
            <a:ln>
              <a:noFill/>
            </a:ln>
          </p:spPr>
          <p:txBody>
            <a:bodyPr spcFirstLastPara="1" wrap="square" lIns="121900" tIns="121900" rIns="121900" bIns="121900" anchor="ctr" anchorCtr="0">
              <a:noAutofit/>
            </a:bodyPr>
            <a:lstStyle/>
            <a:p>
              <a:pPr defTabSz="1219140">
                <a:defRPr/>
              </a:pPr>
              <a:endParaRPr sz="2400"/>
            </a:p>
          </p:txBody>
        </p:sp>
        <p:sp>
          <p:nvSpPr>
            <p:cNvPr id="111" name="Google Shape;1814;p87">
              <a:extLst>
                <a:ext uri="{FF2B5EF4-FFF2-40B4-BE49-F238E27FC236}">
                  <a16:creationId xmlns:a16="http://schemas.microsoft.com/office/drawing/2014/main" id="{8A7BFD13-14DA-432E-A5DE-57CA9A6140E8}"/>
                </a:ext>
              </a:extLst>
            </p:cNvPr>
            <p:cNvSpPr/>
            <p:nvPr/>
          </p:nvSpPr>
          <p:spPr>
            <a:xfrm>
              <a:off x="4342642" y="3362588"/>
              <a:ext cx="432949" cy="197963"/>
            </a:xfrm>
            <a:custGeom>
              <a:avLst/>
              <a:gdLst/>
              <a:ahLst/>
              <a:cxnLst/>
              <a:rect l="l" t="t" r="r" b="b"/>
              <a:pathLst>
                <a:path w="3895" h="1781" extrusionOk="0">
                  <a:moveTo>
                    <a:pt x="1279" y="0"/>
                  </a:moveTo>
                  <a:cubicBezTo>
                    <a:pt x="1279" y="0"/>
                    <a:pt x="1" y="613"/>
                    <a:pt x="616" y="1382"/>
                  </a:cubicBezTo>
                  <a:cubicBezTo>
                    <a:pt x="849" y="1675"/>
                    <a:pt x="1288" y="1781"/>
                    <a:pt x="1778" y="1781"/>
                  </a:cubicBezTo>
                  <a:cubicBezTo>
                    <a:pt x="2560" y="1781"/>
                    <a:pt x="3471" y="1512"/>
                    <a:pt x="3895" y="1322"/>
                  </a:cubicBezTo>
                  <a:lnTo>
                    <a:pt x="3891" y="1322"/>
                  </a:lnTo>
                  <a:cubicBezTo>
                    <a:pt x="3395" y="1322"/>
                    <a:pt x="1279" y="0"/>
                    <a:pt x="1279" y="0"/>
                  </a:cubicBezTo>
                  <a:close/>
                </a:path>
              </a:pathLst>
            </a:custGeom>
            <a:solidFill>
              <a:srgbClr val="A4BAC3"/>
            </a:solidFill>
            <a:ln>
              <a:noFill/>
            </a:ln>
          </p:spPr>
          <p:txBody>
            <a:bodyPr spcFirstLastPara="1" wrap="square" lIns="121900" tIns="121900" rIns="121900" bIns="121900" anchor="ctr" anchorCtr="0">
              <a:noAutofit/>
            </a:bodyPr>
            <a:lstStyle/>
            <a:p>
              <a:pPr defTabSz="1219140">
                <a:defRPr/>
              </a:pPr>
              <a:endParaRPr sz="2400"/>
            </a:p>
          </p:txBody>
        </p:sp>
        <p:sp>
          <p:nvSpPr>
            <p:cNvPr id="112" name="Google Shape;1815;p87">
              <a:extLst>
                <a:ext uri="{FF2B5EF4-FFF2-40B4-BE49-F238E27FC236}">
                  <a16:creationId xmlns:a16="http://schemas.microsoft.com/office/drawing/2014/main" id="{B61EE7E6-6AF1-4188-B75B-B80C82B4D0CA}"/>
                </a:ext>
              </a:extLst>
            </p:cNvPr>
            <p:cNvSpPr/>
            <p:nvPr/>
          </p:nvSpPr>
          <p:spPr>
            <a:xfrm>
              <a:off x="3628687" y="2547485"/>
              <a:ext cx="942706" cy="565099"/>
            </a:xfrm>
            <a:custGeom>
              <a:avLst/>
              <a:gdLst/>
              <a:ahLst/>
              <a:cxnLst/>
              <a:rect l="l" t="t" r="r" b="b"/>
              <a:pathLst>
                <a:path w="8481" h="5084" extrusionOk="0">
                  <a:moveTo>
                    <a:pt x="214" y="0"/>
                  </a:moveTo>
                  <a:cubicBezTo>
                    <a:pt x="143" y="0"/>
                    <a:pt x="72" y="5"/>
                    <a:pt x="0" y="15"/>
                  </a:cubicBezTo>
                  <a:cubicBezTo>
                    <a:pt x="0" y="1542"/>
                    <a:pt x="705" y="2734"/>
                    <a:pt x="705" y="2734"/>
                  </a:cubicBezTo>
                  <a:lnTo>
                    <a:pt x="1581" y="4398"/>
                  </a:lnTo>
                  <a:lnTo>
                    <a:pt x="5039" y="5083"/>
                  </a:lnTo>
                  <a:lnTo>
                    <a:pt x="8464" y="4115"/>
                  </a:lnTo>
                  <a:lnTo>
                    <a:pt x="8481" y="3237"/>
                  </a:lnTo>
                  <a:cubicBezTo>
                    <a:pt x="8481" y="3237"/>
                    <a:pt x="7414" y="2627"/>
                    <a:pt x="5771" y="2627"/>
                  </a:cubicBezTo>
                  <a:cubicBezTo>
                    <a:pt x="4949" y="2627"/>
                    <a:pt x="3984" y="2779"/>
                    <a:pt x="2935" y="3237"/>
                  </a:cubicBezTo>
                  <a:cubicBezTo>
                    <a:pt x="3079" y="2561"/>
                    <a:pt x="1824" y="0"/>
                    <a:pt x="214" y="0"/>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13" name="Google Shape;1816;p87">
              <a:extLst>
                <a:ext uri="{FF2B5EF4-FFF2-40B4-BE49-F238E27FC236}">
                  <a16:creationId xmlns:a16="http://schemas.microsoft.com/office/drawing/2014/main" id="{977096CC-128A-4DC6-AA25-49D5C88454F8}"/>
                </a:ext>
              </a:extLst>
            </p:cNvPr>
            <p:cNvSpPr/>
            <p:nvPr/>
          </p:nvSpPr>
          <p:spPr>
            <a:xfrm>
              <a:off x="3806870" y="2971543"/>
              <a:ext cx="805540" cy="701595"/>
            </a:xfrm>
            <a:custGeom>
              <a:avLst/>
              <a:gdLst/>
              <a:ahLst/>
              <a:cxnLst/>
              <a:rect l="l" t="t" r="r" b="b"/>
              <a:pathLst>
                <a:path w="7247" h="6312" extrusionOk="0">
                  <a:moveTo>
                    <a:pt x="730" y="1"/>
                  </a:moveTo>
                  <a:cubicBezTo>
                    <a:pt x="693" y="1"/>
                    <a:pt x="660" y="7"/>
                    <a:pt x="627" y="21"/>
                  </a:cubicBezTo>
                  <a:cubicBezTo>
                    <a:pt x="483" y="61"/>
                    <a:pt x="377" y="187"/>
                    <a:pt x="371" y="343"/>
                  </a:cubicBezTo>
                  <a:lnTo>
                    <a:pt x="4" y="5921"/>
                  </a:lnTo>
                  <a:cubicBezTo>
                    <a:pt x="1" y="5961"/>
                    <a:pt x="4" y="5998"/>
                    <a:pt x="15" y="6035"/>
                  </a:cubicBezTo>
                  <a:cubicBezTo>
                    <a:pt x="53" y="6189"/>
                    <a:pt x="196" y="6312"/>
                    <a:pt x="367" y="6312"/>
                  </a:cubicBezTo>
                  <a:cubicBezTo>
                    <a:pt x="376" y="6312"/>
                    <a:pt x="385" y="6312"/>
                    <a:pt x="394" y="6311"/>
                  </a:cubicBezTo>
                  <a:lnTo>
                    <a:pt x="511" y="6305"/>
                  </a:lnTo>
                  <a:lnTo>
                    <a:pt x="5712" y="5941"/>
                  </a:lnTo>
                  <a:cubicBezTo>
                    <a:pt x="5875" y="5932"/>
                    <a:pt x="6008" y="5815"/>
                    <a:pt x="6045" y="5655"/>
                  </a:cubicBezTo>
                  <a:lnTo>
                    <a:pt x="7193" y="446"/>
                  </a:lnTo>
                  <a:cubicBezTo>
                    <a:pt x="7247" y="217"/>
                    <a:pt x="7073" y="1"/>
                    <a:pt x="6838" y="1"/>
                  </a:cubicBezTo>
                  <a:close/>
                </a:path>
              </a:pathLst>
            </a:custGeom>
            <a:solidFill>
              <a:schemeClr val="accent1"/>
            </a:solidFill>
            <a:ln>
              <a:noFill/>
            </a:ln>
          </p:spPr>
          <p:txBody>
            <a:bodyPr spcFirstLastPara="1" wrap="square" lIns="121900" tIns="121900" rIns="121900" bIns="121900" anchor="ctr" anchorCtr="0">
              <a:noAutofit/>
            </a:bodyPr>
            <a:lstStyle/>
            <a:p>
              <a:pPr defTabSz="1219140">
                <a:defRPr/>
              </a:pPr>
              <a:endParaRPr sz="2400"/>
            </a:p>
          </p:txBody>
        </p:sp>
        <p:sp>
          <p:nvSpPr>
            <p:cNvPr id="114" name="Google Shape;1817;p87">
              <a:extLst>
                <a:ext uri="{FF2B5EF4-FFF2-40B4-BE49-F238E27FC236}">
                  <a16:creationId xmlns:a16="http://schemas.microsoft.com/office/drawing/2014/main" id="{602D5CD6-ABCE-4711-9682-61D21B94C9D8}"/>
                </a:ext>
              </a:extLst>
            </p:cNvPr>
            <p:cNvSpPr/>
            <p:nvPr/>
          </p:nvSpPr>
          <p:spPr>
            <a:xfrm>
              <a:off x="3543541" y="2539038"/>
              <a:ext cx="362699" cy="1112303"/>
            </a:xfrm>
            <a:custGeom>
              <a:avLst/>
              <a:gdLst/>
              <a:ahLst/>
              <a:cxnLst/>
              <a:rect l="l" t="t" r="r" b="b"/>
              <a:pathLst>
                <a:path w="3263" h="10007" extrusionOk="0">
                  <a:moveTo>
                    <a:pt x="605" y="1"/>
                  </a:moveTo>
                  <a:cubicBezTo>
                    <a:pt x="533" y="1"/>
                    <a:pt x="462" y="53"/>
                    <a:pt x="456" y="138"/>
                  </a:cubicBezTo>
                  <a:lnTo>
                    <a:pt x="1" y="7007"/>
                  </a:lnTo>
                  <a:cubicBezTo>
                    <a:pt x="1" y="7044"/>
                    <a:pt x="10" y="7076"/>
                    <a:pt x="30" y="7104"/>
                  </a:cubicBezTo>
                  <a:lnTo>
                    <a:pt x="2138" y="9949"/>
                  </a:lnTo>
                  <a:cubicBezTo>
                    <a:pt x="2166" y="9988"/>
                    <a:pt x="2210" y="10007"/>
                    <a:pt x="2254" y="10007"/>
                  </a:cubicBezTo>
                  <a:cubicBezTo>
                    <a:pt x="2287" y="10007"/>
                    <a:pt x="2321" y="9996"/>
                    <a:pt x="2347" y="9976"/>
                  </a:cubicBezTo>
                  <a:cubicBezTo>
                    <a:pt x="2364" y="9962"/>
                    <a:pt x="2373" y="9946"/>
                    <a:pt x="2384" y="9926"/>
                  </a:cubicBezTo>
                  <a:cubicBezTo>
                    <a:pt x="2390" y="9912"/>
                    <a:pt x="2397" y="9896"/>
                    <a:pt x="2397" y="9882"/>
                  </a:cubicBezTo>
                  <a:lnTo>
                    <a:pt x="3252" y="4188"/>
                  </a:lnTo>
                  <a:cubicBezTo>
                    <a:pt x="3262" y="4145"/>
                    <a:pt x="3249" y="4108"/>
                    <a:pt x="3225" y="4075"/>
                  </a:cubicBezTo>
                  <a:cubicBezTo>
                    <a:pt x="3196" y="4038"/>
                    <a:pt x="3152" y="3975"/>
                    <a:pt x="3099" y="3892"/>
                  </a:cubicBezTo>
                  <a:cubicBezTo>
                    <a:pt x="2623" y="3182"/>
                    <a:pt x="1279" y="976"/>
                    <a:pt x="726" y="71"/>
                  </a:cubicBezTo>
                  <a:cubicBezTo>
                    <a:pt x="697" y="23"/>
                    <a:pt x="651" y="1"/>
                    <a:pt x="605" y="1"/>
                  </a:cubicBezTo>
                  <a:close/>
                </a:path>
              </a:pathLst>
            </a:custGeom>
            <a:solidFill>
              <a:schemeClr val="accent1"/>
            </a:solidFill>
            <a:ln>
              <a:noFill/>
            </a:ln>
          </p:spPr>
          <p:txBody>
            <a:bodyPr spcFirstLastPara="1" wrap="square" lIns="121900" tIns="121900" rIns="121900" bIns="121900" anchor="ctr" anchorCtr="0">
              <a:noAutofit/>
            </a:bodyPr>
            <a:lstStyle/>
            <a:p>
              <a:pPr defTabSz="1219140">
                <a:defRPr/>
              </a:pPr>
              <a:endParaRPr sz="2400"/>
            </a:p>
          </p:txBody>
        </p:sp>
        <p:sp>
          <p:nvSpPr>
            <p:cNvPr id="115" name="Google Shape;1818;p87">
              <a:extLst>
                <a:ext uri="{FF2B5EF4-FFF2-40B4-BE49-F238E27FC236}">
                  <a16:creationId xmlns:a16="http://schemas.microsoft.com/office/drawing/2014/main" id="{8EB8ABE8-80FD-46BD-9DD1-7CB5BB3DE360}"/>
                </a:ext>
              </a:extLst>
            </p:cNvPr>
            <p:cNvSpPr/>
            <p:nvPr/>
          </p:nvSpPr>
          <p:spPr>
            <a:xfrm>
              <a:off x="3771411" y="2924636"/>
              <a:ext cx="189630" cy="764729"/>
            </a:xfrm>
            <a:custGeom>
              <a:avLst/>
              <a:gdLst/>
              <a:ahLst/>
              <a:cxnLst/>
              <a:rect l="l" t="t" r="r" b="b"/>
              <a:pathLst>
                <a:path w="1706" h="6880" extrusionOk="0">
                  <a:moveTo>
                    <a:pt x="770" y="0"/>
                  </a:moveTo>
                  <a:cubicBezTo>
                    <a:pt x="610" y="1118"/>
                    <a:pt x="0" y="6490"/>
                    <a:pt x="0" y="6490"/>
                  </a:cubicBezTo>
                  <a:cubicBezTo>
                    <a:pt x="0" y="6490"/>
                    <a:pt x="47" y="6880"/>
                    <a:pt x="396" y="6880"/>
                  </a:cubicBezTo>
                  <a:cubicBezTo>
                    <a:pt x="512" y="6880"/>
                    <a:pt x="661" y="6837"/>
                    <a:pt x="853" y="6723"/>
                  </a:cubicBezTo>
                  <a:cubicBezTo>
                    <a:pt x="1039" y="5322"/>
                    <a:pt x="1705" y="423"/>
                    <a:pt x="1705" y="423"/>
                  </a:cubicBezTo>
                  <a:lnTo>
                    <a:pt x="1705" y="423"/>
                  </a:lnTo>
                  <a:cubicBezTo>
                    <a:pt x="1705" y="423"/>
                    <a:pt x="1621" y="443"/>
                    <a:pt x="1500" y="443"/>
                  </a:cubicBezTo>
                  <a:cubicBezTo>
                    <a:pt x="1280" y="443"/>
                    <a:pt x="939" y="376"/>
                    <a:pt x="770" y="0"/>
                  </a:cubicBezTo>
                  <a:close/>
                </a:path>
              </a:pathLst>
            </a:custGeom>
            <a:solidFill>
              <a:srgbClr val="25C7A0"/>
            </a:solidFill>
            <a:ln>
              <a:noFill/>
            </a:ln>
          </p:spPr>
          <p:txBody>
            <a:bodyPr spcFirstLastPara="1" wrap="square" lIns="121900" tIns="121900" rIns="121900" bIns="121900" anchor="ctr" anchorCtr="0">
              <a:noAutofit/>
            </a:bodyPr>
            <a:lstStyle/>
            <a:p>
              <a:pPr defTabSz="1219140">
                <a:defRPr/>
              </a:pPr>
              <a:endParaRPr sz="2400"/>
            </a:p>
          </p:txBody>
        </p:sp>
        <p:sp>
          <p:nvSpPr>
            <p:cNvPr id="116" name="Google Shape;1819;p87">
              <a:extLst>
                <a:ext uri="{FF2B5EF4-FFF2-40B4-BE49-F238E27FC236}">
                  <a16:creationId xmlns:a16="http://schemas.microsoft.com/office/drawing/2014/main" id="{467953F5-BEEE-48B8-A8F2-533377F0446A}"/>
                </a:ext>
              </a:extLst>
            </p:cNvPr>
            <p:cNvSpPr/>
            <p:nvPr/>
          </p:nvSpPr>
          <p:spPr>
            <a:xfrm>
              <a:off x="3778414" y="3595348"/>
              <a:ext cx="94815" cy="42016"/>
            </a:xfrm>
            <a:custGeom>
              <a:avLst/>
              <a:gdLst/>
              <a:ahLst/>
              <a:cxnLst/>
              <a:rect l="l" t="t" r="r" b="b"/>
              <a:pathLst>
                <a:path w="853" h="378" extrusionOk="0">
                  <a:moveTo>
                    <a:pt x="1" y="0"/>
                  </a:moveTo>
                  <a:lnTo>
                    <a:pt x="1" y="0"/>
                  </a:lnTo>
                  <a:cubicBezTo>
                    <a:pt x="5" y="89"/>
                    <a:pt x="51" y="173"/>
                    <a:pt x="114" y="240"/>
                  </a:cubicBezTo>
                  <a:cubicBezTo>
                    <a:pt x="180" y="306"/>
                    <a:pt x="271" y="349"/>
                    <a:pt x="360" y="369"/>
                  </a:cubicBezTo>
                  <a:cubicBezTo>
                    <a:pt x="393" y="375"/>
                    <a:pt x="425" y="377"/>
                    <a:pt x="456" y="377"/>
                  </a:cubicBezTo>
                  <a:cubicBezTo>
                    <a:pt x="518" y="377"/>
                    <a:pt x="578" y="367"/>
                    <a:pt x="633" y="349"/>
                  </a:cubicBezTo>
                  <a:cubicBezTo>
                    <a:pt x="716" y="320"/>
                    <a:pt x="793" y="273"/>
                    <a:pt x="853" y="209"/>
                  </a:cubicBezTo>
                  <a:cubicBezTo>
                    <a:pt x="830" y="206"/>
                    <a:pt x="808" y="205"/>
                    <a:pt x="787" y="205"/>
                  </a:cubicBezTo>
                  <a:cubicBezTo>
                    <a:pt x="767" y="205"/>
                    <a:pt x="747" y="206"/>
                    <a:pt x="727" y="206"/>
                  </a:cubicBezTo>
                  <a:lnTo>
                    <a:pt x="610" y="206"/>
                  </a:lnTo>
                  <a:cubicBezTo>
                    <a:pt x="533" y="203"/>
                    <a:pt x="464" y="203"/>
                    <a:pt x="397" y="189"/>
                  </a:cubicBezTo>
                  <a:cubicBezTo>
                    <a:pt x="264" y="163"/>
                    <a:pt x="140" y="106"/>
                    <a:pt x="1" y="0"/>
                  </a:cubicBezTo>
                  <a:close/>
                </a:path>
              </a:pathLst>
            </a:custGeom>
            <a:solidFill>
              <a:srgbClr val="58273A"/>
            </a:solidFill>
            <a:ln>
              <a:noFill/>
            </a:ln>
          </p:spPr>
          <p:txBody>
            <a:bodyPr spcFirstLastPara="1" wrap="square" lIns="121900" tIns="121900" rIns="121900" bIns="121900" anchor="ctr" anchorCtr="0">
              <a:noAutofit/>
            </a:bodyPr>
            <a:lstStyle/>
            <a:p>
              <a:pPr defTabSz="1219140">
                <a:defRPr/>
              </a:pPr>
              <a:endParaRPr sz="2400"/>
            </a:p>
          </p:txBody>
        </p:sp>
        <p:sp>
          <p:nvSpPr>
            <p:cNvPr id="117" name="Google Shape;1820;p87">
              <a:extLst>
                <a:ext uri="{FF2B5EF4-FFF2-40B4-BE49-F238E27FC236}">
                  <a16:creationId xmlns:a16="http://schemas.microsoft.com/office/drawing/2014/main" id="{8FEBA08B-2BD6-4662-B8D4-269E7856F148}"/>
                </a:ext>
              </a:extLst>
            </p:cNvPr>
            <p:cNvSpPr/>
            <p:nvPr/>
          </p:nvSpPr>
          <p:spPr>
            <a:xfrm>
              <a:off x="3844330" y="3022564"/>
              <a:ext cx="106931" cy="37458"/>
            </a:xfrm>
            <a:custGeom>
              <a:avLst/>
              <a:gdLst/>
              <a:ahLst/>
              <a:cxnLst/>
              <a:rect l="l" t="t" r="r" b="b"/>
              <a:pathLst>
                <a:path w="962" h="337" extrusionOk="0">
                  <a:moveTo>
                    <a:pt x="0" y="1"/>
                  </a:moveTo>
                  <a:cubicBezTo>
                    <a:pt x="37" y="90"/>
                    <a:pt x="100" y="161"/>
                    <a:pt x="177" y="214"/>
                  </a:cubicBezTo>
                  <a:cubicBezTo>
                    <a:pt x="253" y="270"/>
                    <a:pt x="343" y="307"/>
                    <a:pt x="433" y="324"/>
                  </a:cubicBezTo>
                  <a:cubicBezTo>
                    <a:pt x="477" y="332"/>
                    <a:pt x="522" y="337"/>
                    <a:pt x="567" y="337"/>
                  </a:cubicBezTo>
                  <a:cubicBezTo>
                    <a:pt x="712" y="337"/>
                    <a:pt x="855" y="291"/>
                    <a:pt x="962" y="197"/>
                  </a:cubicBezTo>
                  <a:cubicBezTo>
                    <a:pt x="865" y="184"/>
                    <a:pt x="782" y="184"/>
                    <a:pt x="702" y="178"/>
                  </a:cubicBezTo>
                  <a:cubicBezTo>
                    <a:pt x="622" y="170"/>
                    <a:pt x="546" y="161"/>
                    <a:pt x="470" y="144"/>
                  </a:cubicBezTo>
                  <a:cubicBezTo>
                    <a:pt x="317" y="118"/>
                    <a:pt x="174" y="64"/>
                    <a:pt x="0" y="1"/>
                  </a:cubicBezTo>
                  <a:close/>
                </a:path>
              </a:pathLst>
            </a:custGeom>
            <a:solidFill>
              <a:srgbClr val="58273A"/>
            </a:solidFill>
            <a:ln>
              <a:noFill/>
            </a:ln>
          </p:spPr>
          <p:txBody>
            <a:bodyPr spcFirstLastPara="1" wrap="square" lIns="121900" tIns="121900" rIns="121900" bIns="121900" anchor="ctr" anchorCtr="0">
              <a:noAutofit/>
            </a:bodyPr>
            <a:lstStyle/>
            <a:p>
              <a:pPr defTabSz="1219140">
                <a:defRPr/>
              </a:pPr>
              <a:endParaRPr sz="2400"/>
            </a:p>
          </p:txBody>
        </p:sp>
        <p:sp>
          <p:nvSpPr>
            <p:cNvPr id="118" name="Google Shape;1821;p87">
              <a:extLst>
                <a:ext uri="{FF2B5EF4-FFF2-40B4-BE49-F238E27FC236}">
                  <a16:creationId xmlns:a16="http://schemas.microsoft.com/office/drawing/2014/main" id="{2D91DB43-2F70-4D57-8526-67E6A9C4E5F8}"/>
                </a:ext>
              </a:extLst>
            </p:cNvPr>
            <p:cNvSpPr/>
            <p:nvPr/>
          </p:nvSpPr>
          <p:spPr>
            <a:xfrm>
              <a:off x="4331527" y="2997776"/>
              <a:ext cx="761078" cy="518304"/>
            </a:xfrm>
            <a:custGeom>
              <a:avLst/>
              <a:gdLst/>
              <a:ahLst/>
              <a:cxnLst/>
              <a:rect l="l" t="t" r="r" b="b"/>
              <a:pathLst>
                <a:path w="6847" h="4663" extrusionOk="0">
                  <a:moveTo>
                    <a:pt x="5715" y="0"/>
                  </a:moveTo>
                  <a:cubicBezTo>
                    <a:pt x="4763" y="0"/>
                    <a:pt x="2824" y="1983"/>
                    <a:pt x="2800" y="2264"/>
                  </a:cubicBezTo>
                  <a:cubicBezTo>
                    <a:pt x="2800" y="2264"/>
                    <a:pt x="2048" y="1264"/>
                    <a:pt x="1283" y="1264"/>
                  </a:cubicBezTo>
                  <a:cubicBezTo>
                    <a:pt x="1230" y="1264"/>
                    <a:pt x="1178" y="1269"/>
                    <a:pt x="1126" y="1279"/>
                  </a:cubicBezTo>
                  <a:cubicBezTo>
                    <a:pt x="310" y="1436"/>
                    <a:pt x="596" y="1875"/>
                    <a:pt x="829" y="1901"/>
                  </a:cubicBezTo>
                  <a:cubicBezTo>
                    <a:pt x="256" y="2058"/>
                    <a:pt x="390" y="2370"/>
                    <a:pt x="583" y="2421"/>
                  </a:cubicBezTo>
                  <a:cubicBezTo>
                    <a:pt x="181" y="2421"/>
                    <a:pt x="1" y="3146"/>
                    <a:pt x="506" y="3173"/>
                  </a:cubicBezTo>
                  <a:cubicBezTo>
                    <a:pt x="1012" y="3199"/>
                    <a:pt x="1305" y="3512"/>
                    <a:pt x="1705" y="4055"/>
                  </a:cubicBezTo>
                  <a:cubicBezTo>
                    <a:pt x="1932" y="4367"/>
                    <a:pt x="2581" y="4663"/>
                    <a:pt x="3382" y="4663"/>
                  </a:cubicBezTo>
                  <a:cubicBezTo>
                    <a:pt x="3980" y="4663"/>
                    <a:pt x="4662" y="4498"/>
                    <a:pt x="5316" y="4055"/>
                  </a:cubicBezTo>
                  <a:cubicBezTo>
                    <a:pt x="6846" y="3016"/>
                    <a:pt x="6770" y="527"/>
                    <a:pt x="5964" y="61"/>
                  </a:cubicBezTo>
                  <a:cubicBezTo>
                    <a:pt x="5893" y="19"/>
                    <a:pt x="5809" y="0"/>
                    <a:pt x="5715" y="0"/>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119" name="Google Shape;1822;p87">
              <a:extLst>
                <a:ext uri="{FF2B5EF4-FFF2-40B4-BE49-F238E27FC236}">
                  <a16:creationId xmlns:a16="http://schemas.microsoft.com/office/drawing/2014/main" id="{170EEE95-BF1D-4EC2-8EAD-072A9DAED4B7}"/>
                </a:ext>
              </a:extLst>
            </p:cNvPr>
            <p:cNvSpPr/>
            <p:nvPr/>
          </p:nvSpPr>
          <p:spPr>
            <a:xfrm>
              <a:off x="4855738" y="3241095"/>
              <a:ext cx="15339" cy="32123"/>
            </a:xfrm>
            <a:custGeom>
              <a:avLst/>
              <a:gdLst/>
              <a:ahLst/>
              <a:cxnLst/>
              <a:rect l="l" t="t" r="r" b="b"/>
              <a:pathLst>
                <a:path w="138" h="289" extrusionOk="0">
                  <a:moveTo>
                    <a:pt x="69" y="1"/>
                  </a:moveTo>
                  <a:cubicBezTo>
                    <a:pt x="35" y="1"/>
                    <a:pt x="1" y="24"/>
                    <a:pt x="1" y="69"/>
                  </a:cubicBezTo>
                  <a:lnTo>
                    <a:pt x="1" y="221"/>
                  </a:lnTo>
                  <a:cubicBezTo>
                    <a:pt x="1" y="266"/>
                    <a:pt x="35" y="289"/>
                    <a:pt x="69" y="289"/>
                  </a:cubicBezTo>
                  <a:cubicBezTo>
                    <a:pt x="103" y="289"/>
                    <a:pt x="137" y="266"/>
                    <a:pt x="137" y="221"/>
                  </a:cubicBezTo>
                  <a:lnTo>
                    <a:pt x="137" y="69"/>
                  </a:lnTo>
                  <a:cubicBezTo>
                    <a:pt x="137" y="24"/>
                    <a:pt x="103" y="1"/>
                    <a:pt x="69"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20" name="Google Shape;1823;p87">
              <a:extLst>
                <a:ext uri="{FF2B5EF4-FFF2-40B4-BE49-F238E27FC236}">
                  <a16:creationId xmlns:a16="http://schemas.microsoft.com/office/drawing/2014/main" id="{A320F5D0-5A9A-46BB-B3D7-3C2F54A7E16E}"/>
                </a:ext>
              </a:extLst>
            </p:cNvPr>
            <p:cNvSpPr/>
            <p:nvPr/>
          </p:nvSpPr>
          <p:spPr>
            <a:xfrm>
              <a:off x="4906426" y="3215641"/>
              <a:ext cx="24899" cy="46128"/>
            </a:xfrm>
            <a:custGeom>
              <a:avLst/>
              <a:gdLst/>
              <a:ahLst/>
              <a:cxnLst/>
              <a:rect l="l" t="t" r="r" b="b"/>
              <a:pathLst>
                <a:path w="224" h="415" extrusionOk="0">
                  <a:moveTo>
                    <a:pt x="140" y="1"/>
                  </a:moveTo>
                  <a:cubicBezTo>
                    <a:pt x="112" y="1"/>
                    <a:pt x="84" y="15"/>
                    <a:pt x="70" y="48"/>
                  </a:cubicBezTo>
                  <a:cubicBezTo>
                    <a:pt x="34" y="144"/>
                    <a:pt x="14" y="244"/>
                    <a:pt x="4" y="347"/>
                  </a:cubicBezTo>
                  <a:cubicBezTo>
                    <a:pt x="0" y="392"/>
                    <a:pt x="33" y="415"/>
                    <a:pt x="67" y="415"/>
                  </a:cubicBezTo>
                  <a:cubicBezTo>
                    <a:pt x="102" y="415"/>
                    <a:pt x="139" y="392"/>
                    <a:pt x="144" y="347"/>
                  </a:cubicBezTo>
                  <a:cubicBezTo>
                    <a:pt x="150" y="258"/>
                    <a:pt x="173" y="171"/>
                    <a:pt x="204" y="84"/>
                  </a:cubicBezTo>
                  <a:cubicBezTo>
                    <a:pt x="224" y="34"/>
                    <a:pt x="183" y="1"/>
                    <a:pt x="140"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21" name="Google Shape;1824;p87">
              <a:extLst>
                <a:ext uri="{FF2B5EF4-FFF2-40B4-BE49-F238E27FC236}">
                  <a16:creationId xmlns:a16="http://schemas.microsoft.com/office/drawing/2014/main" id="{689D2DAD-613D-4428-9726-0B208AD0C7CB}"/>
                </a:ext>
              </a:extLst>
            </p:cNvPr>
            <p:cNvSpPr/>
            <p:nvPr/>
          </p:nvSpPr>
          <p:spPr>
            <a:xfrm>
              <a:off x="4913095" y="3120158"/>
              <a:ext cx="15673" cy="41015"/>
            </a:xfrm>
            <a:custGeom>
              <a:avLst/>
              <a:gdLst/>
              <a:ahLst/>
              <a:cxnLst/>
              <a:rect l="l" t="t" r="r" b="b"/>
              <a:pathLst>
                <a:path w="141" h="369" extrusionOk="0">
                  <a:moveTo>
                    <a:pt x="71" y="1"/>
                  </a:moveTo>
                  <a:cubicBezTo>
                    <a:pt x="36" y="1"/>
                    <a:pt x="1" y="23"/>
                    <a:pt x="1" y="68"/>
                  </a:cubicBezTo>
                  <a:lnTo>
                    <a:pt x="1" y="301"/>
                  </a:lnTo>
                  <a:cubicBezTo>
                    <a:pt x="1" y="346"/>
                    <a:pt x="36" y="368"/>
                    <a:pt x="71" y="368"/>
                  </a:cubicBezTo>
                  <a:cubicBezTo>
                    <a:pt x="106" y="368"/>
                    <a:pt x="141" y="346"/>
                    <a:pt x="141" y="301"/>
                  </a:cubicBezTo>
                  <a:lnTo>
                    <a:pt x="141" y="68"/>
                  </a:lnTo>
                  <a:cubicBezTo>
                    <a:pt x="141" y="23"/>
                    <a:pt x="106" y="1"/>
                    <a:pt x="71" y="1"/>
                  </a:cubicBezTo>
                  <a:close/>
                </a:path>
              </a:pathLst>
            </a:custGeom>
            <a:solidFill>
              <a:srgbClr val="FFFFFF"/>
            </a:solidFill>
            <a:ln>
              <a:noFill/>
            </a:ln>
          </p:spPr>
          <p:txBody>
            <a:bodyPr spcFirstLastPara="1" wrap="square" lIns="121900" tIns="121900" rIns="121900" bIns="121900" anchor="ctr" anchorCtr="0">
              <a:noAutofit/>
            </a:bodyPr>
            <a:lstStyle/>
            <a:p>
              <a:pPr defTabSz="1219140">
                <a:defRPr/>
              </a:pPr>
              <a:endParaRPr sz="2400"/>
            </a:p>
          </p:txBody>
        </p:sp>
        <p:sp>
          <p:nvSpPr>
            <p:cNvPr id="122" name="Google Shape;1825;p87">
              <a:extLst>
                <a:ext uri="{FF2B5EF4-FFF2-40B4-BE49-F238E27FC236}">
                  <a16:creationId xmlns:a16="http://schemas.microsoft.com/office/drawing/2014/main" id="{38477226-39AD-4CCB-B0E1-152BB5D6CBA1}"/>
                </a:ext>
              </a:extLst>
            </p:cNvPr>
            <p:cNvSpPr/>
            <p:nvPr/>
          </p:nvSpPr>
          <p:spPr>
            <a:xfrm>
              <a:off x="3479960" y="2856386"/>
              <a:ext cx="194521" cy="255540"/>
            </a:xfrm>
            <a:custGeom>
              <a:avLst/>
              <a:gdLst/>
              <a:ahLst/>
              <a:cxnLst/>
              <a:rect l="l" t="t" r="r" b="b"/>
              <a:pathLst>
                <a:path w="1750" h="2299" extrusionOk="0">
                  <a:moveTo>
                    <a:pt x="1402" y="0"/>
                  </a:moveTo>
                  <a:cubicBezTo>
                    <a:pt x="1166" y="0"/>
                    <a:pt x="828" y="311"/>
                    <a:pt x="828" y="311"/>
                  </a:cubicBezTo>
                  <a:cubicBezTo>
                    <a:pt x="0" y="1126"/>
                    <a:pt x="226" y="1982"/>
                    <a:pt x="569" y="2228"/>
                  </a:cubicBezTo>
                  <a:cubicBezTo>
                    <a:pt x="636" y="2277"/>
                    <a:pt x="714" y="2299"/>
                    <a:pt x="798" y="2299"/>
                  </a:cubicBezTo>
                  <a:cubicBezTo>
                    <a:pt x="1143" y="2299"/>
                    <a:pt x="1574" y="1930"/>
                    <a:pt x="1627" y="1565"/>
                  </a:cubicBezTo>
                  <a:cubicBezTo>
                    <a:pt x="1667" y="1287"/>
                    <a:pt x="1129" y="1273"/>
                    <a:pt x="1023" y="1273"/>
                  </a:cubicBezTo>
                  <a:cubicBezTo>
                    <a:pt x="1017" y="1273"/>
                    <a:pt x="1012" y="1273"/>
                    <a:pt x="1009" y="1273"/>
                  </a:cubicBezTo>
                  <a:lnTo>
                    <a:pt x="1009" y="1273"/>
                  </a:lnTo>
                  <a:cubicBezTo>
                    <a:pt x="1066" y="1272"/>
                    <a:pt x="1712" y="1250"/>
                    <a:pt x="1594" y="894"/>
                  </a:cubicBezTo>
                  <a:cubicBezTo>
                    <a:pt x="1542" y="734"/>
                    <a:pt x="1432" y="689"/>
                    <a:pt x="1324" y="689"/>
                  </a:cubicBezTo>
                  <a:cubicBezTo>
                    <a:pt x="1181" y="689"/>
                    <a:pt x="1041" y="768"/>
                    <a:pt x="1035" y="771"/>
                  </a:cubicBezTo>
                  <a:lnTo>
                    <a:pt x="1035" y="771"/>
                  </a:lnTo>
                  <a:cubicBezTo>
                    <a:pt x="1047" y="764"/>
                    <a:pt x="1749" y="362"/>
                    <a:pt x="1564" y="85"/>
                  </a:cubicBezTo>
                  <a:cubicBezTo>
                    <a:pt x="1524" y="24"/>
                    <a:pt x="1467" y="0"/>
                    <a:pt x="1402" y="0"/>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123" name="Google Shape;1826;p87">
              <a:extLst>
                <a:ext uri="{FF2B5EF4-FFF2-40B4-BE49-F238E27FC236}">
                  <a16:creationId xmlns:a16="http://schemas.microsoft.com/office/drawing/2014/main" id="{7A8932E8-65DA-46E5-9D19-EA50A5342768}"/>
                </a:ext>
              </a:extLst>
            </p:cNvPr>
            <p:cNvSpPr/>
            <p:nvPr/>
          </p:nvSpPr>
          <p:spPr>
            <a:xfrm>
              <a:off x="4774039" y="2663754"/>
              <a:ext cx="49575" cy="49685"/>
            </a:xfrm>
            <a:custGeom>
              <a:avLst/>
              <a:gdLst/>
              <a:ahLst/>
              <a:cxnLst/>
              <a:rect l="l" t="t" r="r" b="b"/>
              <a:pathLst>
                <a:path w="446" h="447" extrusionOk="0">
                  <a:moveTo>
                    <a:pt x="223" y="0"/>
                  </a:moveTo>
                  <a:cubicBezTo>
                    <a:pt x="100" y="0"/>
                    <a:pt x="0" y="100"/>
                    <a:pt x="0" y="223"/>
                  </a:cubicBezTo>
                  <a:cubicBezTo>
                    <a:pt x="0" y="347"/>
                    <a:pt x="100" y="447"/>
                    <a:pt x="223" y="447"/>
                  </a:cubicBezTo>
                  <a:cubicBezTo>
                    <a:pt x="346" y="447"/>
                    <a:pt x="446" y="347"/>
                    <a:pt x="446" y="223"/>
                  </a:cubicBezTo>
                  <a:cubicBezTo>
                    <a:pt x="446" y="100"/>
                    <a:pt x="346" y="0"/>
                    <a:pt x="223" y="0"/>
                  </a:cubicBez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sp>
          <p:nvSpPr>
            <p:cNvPr id="124" name="Google Shape;1827;p87">
              <a:extLst>
                <a:ext uri="{FF2B5EF4-FFF2-40B4-BE49-F238E27FC236}">
                  <a16:creationId xmlns:a16="http://schemas.microsoft.com/office/drawing/2014/main" id="{104EDD7F-F2AB-4598-998C-973D73B1D369}"/>
                </a:ext>
              </a:extLst>
            </p:cNvPr>
            <p:cNvSpPr/>
            <p:nvPr/>
          </p:nvSpPr>
          <p:spPr>
            <a:xfrm>
              <a:off x="4158012" y="2402983"/>
              <a:ext cx="49353" cy="49685"/>
            </a:xfrm>
            <a:custGeom>
              <a:avLst/>
              <a:gdLst/>
              <a:ahLst/>
              <a:cxnLst/>
              <a:rect l="l" t="t" r="r" b="b"/>
              <a:pathLst>
                <a:path w="444" h="447" extrusionOk="0">
                  <a:moveTo>
                    <a:pt x="224" y="0"/>
                  </a:moveTo>
                  <a:cubicBezTo>
                    <a:pt x="100" y="0"/>
                    <a:pt x="0" y="100"/>
                    <a:pt x="0" y="223"/>
                  </a:cubicBezTo>
                  <a:cubicBezTo>
                    <a:pt x="0" y="346"/>
                    <a:pt x="100" y="446"/>
                    <a:pt x="224" y="446"/>
                  </a:cubicBezTo>
                  <a:cubicBezTo>
                    <a:pt x="344" y="446"/>
                    <a:pt x="444" y="346"/>
                    <a:pt x="444" y="223"/>
                  </a:cubicBezTo>
                  <a:cubicBezTo>
                    <a:pt x="444" y="100"/>
                    <a:pt x="344" y="0"/>
                    <a:pt x="224" y="0"/>
                  </a:cubicBez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grpSp>
      <p:grpSp>
        <p:nvGrpSpPr>
          <p:cNvPr id="125" name="Google Shape;1828;p87">
            <a:extLst>
              <a:ext uri="{FF2B5EF4-FFF2-40B4-BE49-F238E27FC236}">
                <a16:creationId xmlns:a16="http://schemas.microsoft.com/office/drawing/2014/main" id="{0B9BCE7E-4D5D-4DE0-9F0B-C9A80B57B1CF}"/>
              </a:ext>
            </a:extLst>
          </p:cNvPr>
          <p:cNvGrpSpPr/>
          <p:nvPr/>
        </p:nvGrpSpPr>
        <p:grpSpPr>
          <a:xfrm>
            <a:off x="0" y="5075332"/>
            <a:ext cx="1290272" cy="1782669"/>
            <a:chOff x="686918" y="1188470"/>
            <a:chExt cx="1342169" cy="1854372"/>
          </a:xfrm>
        </p:grpSpPr>
        <p:sp>
          <p:nvSpPr>
            <p:cNvPr id="126" name="Google Shape;1829;p87">
              <a:extLst>
                <a:ext uri="{FF2B5EF4-FFF2-40B4-BE49-F238E27FC236}">
                  <a16:creationId xmlns:a16="http://schemas.microsoft.com/office/drawing/2014/main" id="{2341723F-4617-443B-AE48-21E5854EF95B}"/>
                </a:ext>
              </a:extLst>
            </p:cNvPr>
            <p:cNvSpPr/>
            <p:nvPr/>
          </p:nvSpPr>
          <p:spPr>
            <a:xfrm>
              <a:off x="715491" y="1822199"/>
              <a:ext cx="374695" cy="509432"/>
            </a:xfrm>
            <a:custGeom>
              <a:avLst/>
              <a:gdLst/>
              <a:ahLst/>
              <a:cxnLst/>
              <a:rect l="l" t="t" r="r" b="b"/>
              <a:pathLst>
                <a:path w="7147" h="9717" extrusionOk="0">
                  <a:moveTo>
                    <a:pt x="6324" y="1"/>
                  </a:moveTo>
                  <a:lnTo>
                    <a:pt x="1844" y="1136"/>
                  </a:lnTo>
                  <a:cubicBezTo>
                    <a:pt x="1844" y="1136"/>
                    <a:pt x="640" y="2660"/>
                    <a:pt x="1" y="4506"/>
                  </a:cubicBezTo>
                  <a:cubicBezTo>
                    <a:pt x="47" y="4504"/>
                    <a:pt x="96" y="4502"/>
                    <a:pt x="147" y="4502"/>
                  </a:cubicBezTo>
                  <a:cubicBezTo>
                    <a:pt x="1121" y="4502"/>
                    <a:pt x="2686" y="5132"/>
                    <a:pt x="1781" y="9503"/>
                  </a:cubicBezTo>
                  <a:cubicBezTo>
                    <a:pt x="2348" y="9663"/>
                    <a:pt x="2959" y="9717"/>
                    <a:pt x="3521" y="9717"/>
                  </a:cubicBezTo>
                  <a:cubicBezTo>
                    <a:pt x="4637" y="9717"/>
                    <a:pt x="5558" y="9506"/>
                    <a:pt x="5558" y="9506"/>
                  </a:cubicBezTo>
                  <a:lnTo>
                    <a:pt x="7146" y="829"/>
                  </a:lnTo>
                  <a:lnTo>
                    <a:pt x="6324" y="1"/>
                  </a:lnTo>
                  <a:close/>
                </a:path>
              </a:pathLst>
            </a:custGeom>
            <a:solidFill>
              <a:schemeClr val="accent1"/>
            </a:solidFill>
            <a:ln>
              <a:noFill/>
            </a:ln>
          </p:spPr>
          <p:txBody>
            <a:bodyPr spcFirstLastPara="1" wrap="square" lIns="121900" tIns="121900" rIns="121900" bIns="121900" anchor="ctr" anchorCtr="0">
              <a:noAutofit/>
            </a:bodyPr>
            <a:lstStyle/>
            <a:p>
              <a:pPr defTabSz="1219140">
                <a:defRPr/>
              </a:pPr>
              <a:endParaRPr sz="2400"/>
            </a:p>
          </p:txBody>
        </p:sp>
        <p:sp>
          <p:nvSpPr>
            <p:cNvPr id="127" name="Google Shape;1830;p87">
              <a:extLst>
                <a:ext uri="{FF2B5EF4-FFF2-40B4-BE49-F238E27FC236}">
                  <a16:creationId xmlns:a16="http://schemas.microsoft.com/office/drawing/2014/main" id="{147B6A2B-34DC-49BD-B649-ED4721AAA554}"/>
                </a:ext>
              </a:extLst>
            </p:cNvPr>
            <p:cNvSpPr/>
            <p:nvPr/>
          </p:nvSpPr>
          <p:spPr>
            <a:xfrm>
              <a:off x="704691" y="1794465"/>
              <a:ext cx="382507" cy="142496"/>
            </a:xfrm>
            <a:custGeom>
              <a:avLst/>
              <a:gdLst/>
              <a:ahLst/>
              <a:cxnLst/>
              <a:rect l="l" t="t" r="r" b="b"/>
              <a:pathLst>
                <a:path w="7296" h="2718" extrusionOk="0">
                  <a:moveTo>
                    <a:pt x="4625" y="1"/>
                  </a:moveTo>
                  <a:cubicBezTo>
                    <a:pt x="3246" y="1"/>
                    <a:pt x="1512" y="482"/>
                    <a:pt x="1" y="2364"/>
                  </a:cubicBezTo>
                  <a:cubicBezTo>
                    <a:pt x="691" y="2585"/>
                    <a:pt x="1542" y="2718"/>
                    <a:pt x="2430" y="2718"/>
                  </a:cubicBezTo>
                  <a:cubicBezTo>
                    <a:pt x="4277" y="2718"/>
                    <a:pt x="6278" y="2143"/>
                    <a:pt x="7296" y="596"/>
                  </a:cubicBezTo>
                  <a:lnTo>
                    <a:pt x="7126" y="530"/>
                  </a:lnTo>
                  <a:cubicBezTo>
                    <a:pt x="7126" y="530"/>
                    <a:pt x="6071" y="1"/>
                    <a:pt x="4625" y="1"/>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128" name="Google Shape;1831;p87">
              <a:extLst>
                <a:ext uri="{FF2B5EF4-FFF2-40B4-BE49-F238E27FC236}">
                  <a16:creationId xmlns:a16="http://schemas.microsoft.com/office/drawing/2014/main" id="{98488B3A-F90F-4736-A46F-E58C84314247}"/>
                </a:ext>
              </a:extLst>
            </p:cNvPr>
            <p:cNvSpPr/>
            <p:nvPr/>
          </p:nvSpPr>
          <p:spPr>
            <a:xfrm>
              <a:off x="686918" y="2058170"/>
              <a:ext cx="169444" cy="262239"/>
            </a:xfrm>
            <a:custGeom>
              <a:avLst/>
              <a:gdLst/>
              <a:ahLst/>
              <a:cxnLst/>
              <a:rect l="l" t="t" r="r" b="b"/>
              <a:pathLst>
                <a:path w="3232" h="5002" extrusionOk="0">
                  <a:moveTo>
                    <a:pt x="692" y="1"/>
                  </a:moveTo>
                  <a:cubicBezTo>
                    <a:pt x="641" y="1"/>
                    <a:pt x="592" y="3"/>
                    <a:pt x="546" y="5"/>
                  </a:cubicBezTo>
                  <a:cubicBezTo>
                    <a:pt x="180" y="1061"/>
                    <a:pt x="0" y="2219"/>
                    <a:pt x="340" y="3257"/>
                  </a:cubicBezTo>
                  <a:cubicBezTo>
                    <a:pt x="659" y="4239"/>
                    <a:pt x="1438" y="4752"/>
                    <a:pt x="2326" y="5002"/>
                  </a:cubicBezTo>
                  <a:cubicBezTo>
                    <a:pt x="3231" y="631"/>
                    <a:pt x="1666" y="1"/>
                    <a:pt x="692" y="1"/>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129" name="Google Shape;1832;p87">
              <a:extLst>
                <a:ext uri="{FF2B5EF4-FFF2-40B4-BE49-F238E27FC236}">
                  <a16:creationId xmlns:a16="http://schemas.microsoft.com/office/drawing/2014/main" id="{AD00F9EB-D4FC-4DA0-BCC4-34C0FB878ECA}"/>
                </a:ext>
              </a:extLst>
            </p:cNvPr>
            <p:cNvSpPr/>
            <p:nvPr/>
          </p:nvSpPr>
          <p:spPr>
            <a:xfrm>
              <a:off x="1110890" y="2795126"/>
              <a:ext cx="220088" cy="53108"/>
            </a:xfrm>
            <a:custGeom>
              <a:avLst/>
              <a:gdLst/>
              <a:ahLst/>
              <a:cxnLst/>
              <a:rect l="l" t="t" r="r" b="b"/>
              <a:pathLst>
                <a:path w="4198" h="1013" extrusionOk="0">
                  <a:moveTo>
                    <a:pt x="3201" y="0"/>
                  </a:moveTo>
                  <a:cubicBezTo>
                    <a:pt x="1815" y="0"/>
                    <a:pt x="1" y="400"/>
                    <a:pt x="1" y="400"/>
                  </a:cubicBezTo>
                  <a:lnTo>
                    <a:pt x="87" y="583"/>
                  </a:lnTo>
                  <a:cubicBezTo>
                    <a:pt x="87" y="583"/>
                    <a:pt x="439" y="549"/>
                    <a:pt x="423" y="532"/>
                  </a:cubicBezTo>
                  <a:lnTo>
                    <a:pt x="423" y="532"/>
                  </a:lnTo>
                  <a:cubicBezTo>
                    <a:pt x="510" y="566"/>
                    <a:pt x="1767" y="1012"/>
                    <a:pt x="1767" y="1012"/>
                  </a:cubicBezTo>
                  <a:lnTo>
                    <a:pt x="3938" y="956"/>
                  </a:lnTo>
                  <a:lnTo>
                    <a:pt x="4197" y="107"/>
                  </a:lnTo>
                  <a:cubicBezTo>
                    <a:pt x="3928" y="30"/>
                    <a:pt x="3580" y="0"/>
                    <a:pt x="3201" y="0"/>
                  </a:cubicBezTo>
                  <a:close/>
                </a:path>
              </a:pathLst>
            </a:custGeom>
            <a:solidFill>
              <a:srgbClr val="94B6C0"/>
            </a:solidFill>
            <a:ln>
              <a:noFill/>
            </a:ln>
          </p:spPr>
          <p:txBody>
            <a:bodyPr spcFirstLastPara="1" wrap="square" lIns="121900" tIns="121900" rIns="121900" bIns="121900" anchor="ctr" anchorCtr="0">
              <a:noAutofit/>
            </a:bodyPr>
            <a:lstStyle/>
            <a:p>
              <a:pPr defTabSz="1219140">
                <a:defRPr/>
              </a:pPr>
              <a:endParaRPr sz="2400"/>
            </a:p>
          </p:txBody>
        </p:sp>
        <p:sp>
          <p:nvSpPr>
            <p:cNvPr id="130" name="Google Shape;1833;p87">
              <a:extLst>
                <a:ext uri="{FF2B5EF4-FFF2-40B4-BE49-F238E27FC236}">
                  <a16:creationId xmlns:a16="http://schemas.microsoft.com/office/drawing/2014/main" id="{97DF08A1-EC27-4CE6-9935-8294B52316EC}"/>
                </a:ext>
              </a:extLst>
            </p:cNvPr>
            <p:cNvSpPr/>
            <p:nvPr/>
          </p:nvSpPr>
          <p:spPr>
            <a:xfrm>
              <a:off x="1392314" y="2800631"/>
              <a:ext cx="177360" cy="44615"/>
            </a:xfrm>
            <a:custGeom>
              <a:avLst/>
              <a:gdLst/>
              <a:ahLst/>
              <a:cxnLst/>
              <a:rect l="l" t="t" r="r" b="b"/>
              <a:pathLst>
                <a:path w="3383" h="851" extrusionOk="0">
                  <a:moveTo>
                    <a:pt x="476" y="1"/>
                  </a:moveTo>
                  <a:cubicBezTo>
                    <a:pt x="287" y="1"/>
                    <a:pt x="123" y="19"/>
                    <a:pt x="1" y="61"/>
                  </a:cubicBezTo>
                  <a:cubicBezTo>
                    <a:pt x="141" y="740"/>
                    <a:pt x="1898" y="851"/>
                    <a:pt x="1898" y="851"/>
                  </a:cubicBezTo>
                  <a:lnTo>
                    <a:pt x="2809" y="820"/>
                  </a:lnTo>
                  <a:lnTo>
                    <a:pt x="3382" y="557"/>
                  </a:lnTo>
                  <a:cubicBezTo>
                    <a:pt x="3382" y="557"/>
                    <a:pt x="1528" y="1"/>
                    <a:pt x="476" y="1"/>
                  </a:cubicBezTo>
                  <a:close/>
                </a:path>
              </a:pathLst>
            </a:custGeom>
            <a:solidFill>
              <a:srgbClr val="94B6C0"/>
            </a:solidFill>
            <a:ln>
              <a:noFill/>
            </a:ln>
          </p:spPr>
          <p:txBody>
            <a:bodyPr spcFirstLastPara="1" wrap="square" lIns="121900" tIns="121900" rIns="121900" bIns="121900" anchor="ctr" anchorCtr="0">
              <a:noAutofit/>
            </a:bodyPr>
            <a:lstStyle/>
            <a:p>
              <a:pPr defTabSz="1219140">
                <a:defRPr/>
              </a:pPr>
              <a:endParaRPr sz="2400"/>
            </a:p>
          </p:txBody>
        </p:sp>
        <p:sp>
          <p:nvSpPr>
            <p:cNvPr id="131" name="Google Shape;1834;p87">
              <a:extLst>
                <a:ext uri="{FF2B5EF4-FFF2-40B4-BE49-F238E27FC236}">
                  <a16:creationId xmlns:a16="http://schemas.microsoft.com/office/drawing/2014/main" id="{2C88BB2A-EACE-4F84-BC50-AE9B76043101}"/>
                </a:ext>
              </a:extLst>
            </p:cNvPr>
            <p:cNvSpPr/>
            <p:nvPr/>
          </p:nvSpPr>
          <p:spPr>
            <a:xfrm>
              <a:off x="984909" y="2409531"/>
              <a:ext cx="690829" cy="474201"/>
            </a:xfrm>
            <a:custGeom>
              <a:avLst/>
              <a:gdLst/>
              <a:ahLst/>
              <a:cxnLst/>
              <a:rect l="l" t="t" r="r" b="b"/>
              <a:pathLst>
                <a:path w="13177" h="9045" extrusionOk="0">
                  <a:moveTo>
                    <a:pt x="8462" y="1"/>
                  </a:moveTo>
                  <a:cubicBezTo>
                    <a:pt x="4719" y="1"/>
                    <a:pt x="0" y="912"/>
                    <a:pt x="0" y="912"/>
                  </a:cubicBezTo>
                  <a:cubicBezTo>
                    <a:pt x="0" y="912"/>
                    <a:pt x="709" y="7545"/>
                    <a:pt x="4174" y="8907"/>
                  </a:cubicBezTo>
                  <a:cubicBezTo>
                    <a:pt x="4415" y="8954"/>
                    <a:pt x="4658" y="8973"/>
                    <a:pt x="4891" y="8973"/>
                  </a:cubicBezTo>
                  <a:cubicBezTo>
                    <a:pt x="5731" y="8973"/>
                    <a:pt x="6437" y="8730"/>
                    <a:pt x="6437" y="8730"/>
                  </a:cubicBezTo>
                  <a:lnTo>
                    <a:pt x="6075" y="3195"/>
                  </a:lnTo>
                  <a:lnTo>
                    <a:pt x="7439" y="3328"/>
                  </a:lnTo>
                  <a:lnTo>
                    <a:pt x="8167" y="8597"/>
                  </a:lnTo>
                  <a:cubicBezTo>
                    <a:pt x="8167" y="8597"/>
                    <a:pt x="8940" y="9044"/>
                    <a:pt x="9751" y="9044"/>
                  </a:cubicBezTo>
                  <a:cubicBezTo>
                    <a:pt x="9926" y="9044"/>
                    <a:pt x="10103" y="9024"/>
                    <a:pt x="10275" y="8973"/>
                  </a:cubicBezTo>
                  <a:cubicBezTo>
                    <a:pt x="11040" y="8144"/>
                    <a:pt x="13176" y="4776"/>
                    <a:pt x="12957" y="1615"/>
                  </a:cubicBezTo>
                  <a:cubicBezTo>
                    <a:pt x="12871" y="377"/>
                    <a:pt x="10868" y="1"/>
                    <a:pt x="8462" y="1"/>
                  </a:cubicBezTo>
                  <a:close/>
                </a:path>
              </a:pathLst>
            </a:custGeom>
            <a:solidFill>
              <a:srgbClr val="94B6C0"/>
            </a:solidFill>
            <a:ln>
              <a:noFill/>
            </a:ln>
          </p:spPr>
          <p:txBody>
            <a:bodyPr spcFirstLastPara="1" wrap="square" lIns="121900" tIns="121900" rIns="121900" bIns="121900" anchor="ctr" anchorCtr="0">
              <a:noAutofit/>
            </a:bodyPr>
            <a:lstStyle/>
            <a:p>
              <a:pPr defTabSz="1219140">
                <a:defRPr/>
              </a:pPr>
              <a:endParaRPr sz="2400"/>
            </a:p>
          </p:txBody>
        </p:sp>
        <p:sp>
          <p:nvSpPr>
            <p:cNvPr id="132" name="Google Shape;1835;p87">
              <a:extLst>
                <a:ext uri="{FF2B5EF4-FFF2-40B4-BE49-F238E27FC236}">
                  <a16:creationId xmlns:a16="http://schemas.microsoft.com/office/drawing/2014/main" id="{6DF8F7E3-93DE-4A4D-A5B7-3EF061DD8147}"/>
                </a:ext>
              </a:extLst>
            </p:cNvPr>
            <p:cNvSpPr/>
            <p:nvPr/>
          </p:nvSpPr>
          <p:spPr>
            <a:xfrm>
              <a:off x="1081583" y="2883622"/>
              <a:ext cx="234872" cy="159220"/>
            </a:xfrm>
            <a:custGeom>
              <a:avLst/>
              <a:gdLst/>
              <a:ahLst/>
              <a:cxnLst/>
              <a:rect l="l" t="t" r="r" b="b"/>
              <a:pathLst>
                <a:path w="4480" h="3037" extrusionOk="0">
                  <a:moveTo>
                    <a:pt x="1870" y="0"/>
                  </a:moveTo>
                  <a:cubicBezTo>
                    <a:pt x="1870" y="0"/>
                    <a:pt x="0" y="1501"/>
                    <a:pt x="476" y="2030"/>
                  </a:cubicBezTo>
                  <a:cubicBezTo>
                    <a:pt x="558" y="2121"/>
                    <a:pt x="643" y="2159"/>
                    <a:pt x="727" y="2159"/>
                  </a:cubicBezTo>
                  <a:cubicBezTo>
                    <a:pt x="1129" y="2159"/>
                    <a:pt x="1515" y="1288"/>
                    <a:pt x="1515" y="1288"/>
                  </a:cubicBezTo>
                  <a:lnTo>
                    <a:pt x="1515" y="1288"/>
                  </a:lnTo>
                  <a:cubicBezTo>
                    <a:pt x="1515" y="1288"/>
                    <a:pt x="985" y="2629"/>
                    <a:pt x="1621" y="2736"/>
                  </a:cubicBezTo>
                  <a:cubicBezTo>
                    <a:pt x="1643" y="2740"/>
                    <a:pt x="1665" y="2741"/>
                    <a:pt x="1686" y="2741"/>
                  </a:cubicBezTo>
                  <a:cubicBezTo>
                    <a:pt x="2278" y="2741"/>
                    <a:pt x="2566" y="1368"/>
                    <a:pt x="2566" y="1368"/>
                  </a:cubicBezTo>
                  <a:lnTo>
                    <a:pt x="2566" y="1368"/>
                  </a:lnTo>
                  <a:cubicBezTo>
                    <a:pt x="2566" y="1368"/>
                    <a:pt x="2348" y="3037"/>
                    <a:pt x="3319" y="3037"/>
                  </a:cubicBezTo>
                  <a:cubicBezTo>
                    <a:pt x="3365" y="3037"/>
                    <a:pt x="3413" y="3033"/>
                    <a:pt x="3465" y="3025"/>
                  </a:cubicBezTo>
                  <a:cubicBezTo>
                    <a:pt x="4480" y="2868"/>
                    <a:pt x="4231" y="156"/>
                    <a:pt x="4231" y="156"/>
                  </a:cubicBezTo>
                  <a:lnTo>
                    <a:pt x="1870" y="0"/>
                  </a:lnTo>
                  <a:close/>
                </a:path>
              </a:pathLst>
            </a:custGeom>
            <a:solidFill>
              <a:srgbClr val="FFA767"/>
            </a:solidFill>
            <a:ln>
              <a:noFill/>
            </a:ln>
          </p:spPr>
          <p:txBody>
            <a:bodyPr spcFirstLastPara="1" wrap="square" lIns="121900" tIns="121900" rIns="121900" bIns="121900" anchor="ctr" anchorCtr="0">
              <a:noAutofit/>
            </a:bodyPr>
            <a:lstStyle/>
            <a:p>
              <a:pPr defTabSz="1219140">
                <a:defRPr/>
              </a:pPr>
              <a:endParaRPr sz="2400"/>
            </a:p>
          </p:txBody>
        </p:sp>
        <p:sp>
          <p:nvSpPr>
            <p:cNvPr id="133" name="Google Shape;1836;p87">
              <a:extLst>
                <a:ext uri="{FF2B5EF4-FFF2-40B4-BE49-F238E27FC236}">
                  <a16:creationId xmlns:a16="http://schemas.microsoft.com/office/drawing/2014/main" id="{5A5D88AA-80D8-430B-9158-AD396F57B40A}"/>
                </a:ext>
              </a:extLst>
            </p:cNvPr>
            <p:cNvSpPr/>
            <p:nvPr/>
          </p:nvSpPr>
          <p:spPr>
            <a:xfrm>
              <a:off x="1396141" y="2875233"/>
              <a:ext cx="221346" cy="158801"/>
            </a:xfrm>
            <a:custGeom>
              <a:avLst/>
              <a:gdLst/>
              <a:ahLst/>
              <a:cxnLst/>
              <a:rect l="l" t="t" r="r" b="b"/>
              <a:pathLst>
                <a:path w="4222" h="3029" extrusionOk="0">
                  <a:moveTo>
                    <a:pt x="1" y="0"/>
                  </a:moveTo>
                  <a:cubicBezTo>
                    <a:pt x="1" y="0"/>
                    <a:pt x="224" y="1790"/>
                    <a:pt x="803" y="2619"/>
                  </a:cubicBezTo>
                  <a:cubicBezTo>
                    <a:pt x="978" y="2868"/>
                    <a:pt x="1186" y="3029"/>
                    <a:pt x="1429" y="3029"/>
                  </a:cubicBezTo>
                  <a:cubicBezTo>
                    <a:pt x="1450" y="3029"/>
                    <a:pt x="1471" y="3028"/>
                    <a:pt x="1492" y="3025"/>
                  </a:cubicBezTo>
                  <a:cubicBezTo>
                    <a:pt x="1954" y="2969"/>
                    <a:pt x="2131" y="2739"/>
                    <a:pt x="2177" y="2492"/>
                  </a:cubicBezTo>
                  <a:cubicBezTo>
                    <a:pt x="2214" y="2317"/>
                    <a:pt x="2185" y="2137"/>
                    <a:pt x="2148" y="2004"/>
                  </a:cubicBezTo>
                  <a:lnTo>
                    <a:pt x="2148" y="2004"/>
                  </a:lnTo>
                  <a:cubicBezTo>
                    <a:pt x="2228" y="2210"/>
                    <a:pt x="2380" y="2532"/>
                    <a:pt x="2600" y="2739"/>
                  </a:cubicBezTo>
                  <a:cubicBezTo>
                    <a:pt x="2725" y="2856"/>
                    <a:pt x="2871" y="2935"/>
                    <a:pt x="3039" y="2935"/>
                  </a:cubicBezTo>
                  <a:cubicBezTo>
                    <a:pt x="3081" y="2935"/>
                    <a:pt x="3125" y="2930"/>
                    <a:pt x="3169" y="2919"/>
                  </a:cubicBezTo>
                  <a:cubicBezTo>
                    <a:pt x="3389" y="2869"/>
                    <a:pt x="3475" y="2749"/>
                    <a:pt x="3482" y="2603"/>
                  </a:cubicBezTo>
                  <a:cubicBezTo>
                    <a:pt x="3492" y="2483"/>
                    <a:pt x="3449" y="2350"/>
                    <a:pt x="3389" y="2230"/>
                  </a:cubicBezTo>
                  <a:lnTo>
                    <a:pt x="3389" y="2230"/>
                  </a:lnTo>
                  <a:cubicBezTo>
                    <a:pt x="3482" y="2350"/>
                    <a:pt x="3598" y="2469"/>
                    <a:pt x="3732" y="2536"/>
                  </a:cubicBezTo>
                  <a:cubicBezTo>
                    <a:pt x="3793" y="2567"/>
                    <a:pt x="3857" y="2585"/>
                    <a:pt x="3923" y="2585"/>
                  </a:cubicBezTo>
                  <a:cubicBezTo>
                    <a:pt x="3979" y="2585"/>
                    <a:pt x="4036" y="2572"/>
                    <a:pt x="4094" y="2543"/>
                  </a:cubicBezTo>
                  <a:cubicBezTo>
                    <a:pt x="4221" y="2480"/>
                    <a:pt x="4174" y="2286"/>
                    <a:pt x="4034" y="2037"/>
                  </a:cubicBezTo>
                  <a:lnTo>
                    <a:pt x="4031" y="2037"/>
                  </a:lnTo>
                  <a:cubicBezTo>
                    <a:pt x="3625" y="1311"/>
                    <a:pt x="2431" y="90"/>
                    <a:pt x="2431" y="90"/>
                  </a:cubicBezTo>
                  <a:lnTo>
                    <a:pt x="1" y="0"/>
                  </a:lnTo>
                  <a:close/>
                </a:path>
              </a:pathLst>
            </a:custGeom>
            <a:solidFill>
              <a:srgbClr val="FFA767"/>
            </a:solidFill>
            <a:ln>
              <a:noFill/>
            </a:ln>
          </p:spPr>
          <p:txBody>
            <a:bodyPr spcFirstLastPara="1" wrap="square" lIns="121900" tIns="121900" rIns="121900" bIns="121900" anchor="ctr" anchorCtr="0">
              <a:noAutofit/>
            </a:bodyPr>
            <a:lstStyle/>
            <a:p>
              <a:pPr defTabSz="1219140">
                <a:defRPr/>
              </a:pPr>
              <a:endParaRPr sz="2400"/>
            </a:p>
          </p:txBody>
        </p:sp>
        <p:sp>
          <p:nvSpPr>
            <p:cNvPr id="134" name="Google Shape;1837;p87">
              <a:extLst>
                <a:ext uri="{FF2B5EF4-FFF2-40B4-BE49-F238E27FC236}">
                  <a16:creationId xmlns:a16="http://schemas.microsoft.com/office/drawing/2014/main" id="{B469AF34-D473-46CD-97DB-BF4075FE1CA7}"/>
                </a:ext>
              </a:extLst>
            </p:cNvPr>
            <p:cNvSpPr/>
            <p:nvPr/>
          </p:nvSpPr>
          <p:spPr>
            <a:xfrm>
              <a:off x="1109841" y="2800683"/>
              <a:ext cx="233352" cy="122469"/>
            </a:xfrm>
            <a:custGeom>
              <a:avLst/>
              <a:gdLst/>
              <a:ahLst/>
              <a:cxnLst/>
              <a:rect l="l" t="t" r="r" b="b"/>
              <a:pathLst>
                <a:path w="4451" h="2336" extrusionOk="0">
                  <a:moveTo>
                    <a:pt x="4217" y="1"/>
                  </a:moveTo>
                  <a:lnTo>
                    <a:pt x="4217" y="1"/>
                  </a:lnTo>
                  <a:cubicBezTo>
                    <a:pt x="3798" y="368"/>
                    <a:pt x="2955" y="472"/>
                    <a:pt x="2134" y="472"/>
                  </a:cubicBezTo>
                  <a:cubicBezTo>
                    <a:pt x="1058" y="472"/>
                    <a:pt x="21" y="294"/>
                    <a:pt x="21" y="294"/>
                  </a:cubicBezTo>
                  <a:lnTo>
                    <a:pt x="21" y="294"/>
                  </a:lnTo>
                  <a:cubicBezTo>
                    <a:pt x="21" y="294"/>
                    <a:pt x="1" y="1139"/>
                    <a:pt x="783" y="1888"/>
                  </a:cubicBezTo>
                  <a:cubicBezTo>
                    <a:pt x="1833" y="2241"/>
                    <a:pt x="2622" y="2335"/>
                    <a:pt x="3167" y="2335"/>
                  </a:cubicBezTo>
                  <a:cubicBezTo>
                    <a:pt x="3800" y="2335"/>
                    <a:pt x="4104" y="2208"/>
                    <a:pt x="4104" y="2208"/>
                  </a:cubicBezTo>
                  <a:cubicBezTo>
                    <a:pt x="4104" y="2208"/>
                    <a:pt x="4450" y="1522"/>
                    <a:pt x="4217" y="1"/>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135" name="Google Shape;1838;p87">
              <a:extLst>
                <a:ext uri="{FF2B5EF4-FFF2-40B4-BE49-F238E27FC236}">
                  <a16:creationId xmlns:a16="http://schemas.microsoft.com/office/drawing/2014/main" id="{45A4CF3F-01EB-4E21-8936-51EB3ADC8ED2}"/>
                </a:ext>
              </a:extLst>
            </p:cNvPr>
            <p:cNvSpPr/>
            <p:nvPr/>
          </p:nvSpPr>
          <p:spPr>
            <a:xfrm>
              <a:off x="1379784" y="2803829"/>
              <a:ext cx="189890" cy="100188"/>
            </a:xfrm>
            <a:custGeom>
              <a:avLst/>
              <a:gdLst/>
              <a:ahLst/>
              <a:cxnLst/>
              <a:rect l="l" t="t" r="r" b="b"/>
              <a:pathLst>
                <a:path w="3622" h="1911" extrusionOk="0">
                  <a:moveTo>
                    <a:pt x="240" y="0"/>
                  </a:moveTo>
                  <a:cubicBezTo>
                    <a:pt x="240" y="0"/>
                    <a:pt x="0" y="647"/>
                    <a:pt x="240" y="1522"/>
                  </a:cubicBezTo>
                  <a:cubicBezTo>
                    <a:pt x="1020" y="1826"/>
                    <a:pt x="1656" y="1911"/>
                    <a:pt x="2124" y="1911"/>
                  </a:cubicBezTo>
                  <a:cubicBezTo>
                    <a:pt x="2724" y="1911"/>
                    <a:pt x="3048" y="1771"/>
                    <a:pt x="3048" y="1771"/>
                  </a:cubicBezTo>
                  <a:cubicBezTo>
                    <a:pt x="3048" y="1771"/>
                    <a:pt x="3285" y="1438"/>
                    <a:pt x="3621" y="496"/>
                  </a:cubicBezTo>
                  <a:lnTo>
                    <a:pt x="3621" y="496"/>
                  </a:lnTo>
                  <a:cubicBezTo>
                    <a:pt x="3464" y="533"/>
                    <a:pt x="3281" y="549"/>
                    <a:pt x="3084" y="549"/>
                  </a:cubicBezTo>
                  <a:cubicBezTo>
                    <a:pt x="1918" y="549"/>
                    <a:pt x="240" y="0"/>
                    <a:pt x="240" y="0"/>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136" name="Google Shape;1839;p87">
              <a:extLst>
                <a:ext uri="{FF2B5EF4-FFF2-40B4-BE49-F238E27FC236}">
                  <a16:creationId xmlns:a16="http://schemas.microsoft.com/office/drawing/2014/main" id="{66E89D7C-7AE6-46F0-A4F5-850B1C485B2B}"/>
                </a:ext>
              </a:extLst>
            </p:cNvPr>
            <p:cNvSpPr/>
            <p:nvPr/>
          </p:nvSpPr>
          <p:spPr>
            <a:xfrm>
              <a:off x="935524" y="1801962"/>
              <a:ext cx="779116" cy="815395"/>
            </a:xfrm>
            <a:custGeom>
              <a:avLst/>
              <a:gdLst/>
              <a:ahLst/>
              <a:cxnLst/>
              <a:rect l="l" t="t" r="r" b="b"/>
              <a:pathLst>
                <a:path w="14861" h="15553" extrusionOk="0">
                  <a:moveTo>
                    <a:pt x="3318" y="0"/>
                  </a:moveTo>
                  <a:lnTo>
                    <a:pt x="1588" y="3455"/>
                  </a:lnTo>
                  <a:cubicBezTo>
                    <a:pt x="1588" y="3455"/>
                    <a:pt x="0" y="8341"/>
                    <a:pt x="756" y="12744"/>
                  </a:cubicBezTo>
                  <a:cubicBezTo>
                    <a:pt x="756" y="12744"/>
                    <a:pt x="3152" y="15393"/>
                    <a:pt x="7819" y="15546"/>
                  </a:cubicBezTo>
                  <a:cubicBezTo>
                    <a:pt x="7959" y="15551"/>
                    <a:pt x="8098" y="15553"/>
                    <a:pt x="8235" y="15553"/>
                  </a:cubicBezTo>
                  <a:cubicBezTo>
                    <a:pt x="12625" y="15553"/>
                    <a:pt x="14860" y="13343"/>
                    <a:pt x="14860" y="13343"/>
                  </a:cubicBezTo>
                  <a:cubicBezTo>
                    <a:pt x="14860" y="13343"/>
                    <a:pt x="14721" y="11732"/>
                    <a:pt x="14438" y="9732"/>
                  </a:cubicBezTo>
                  <a:cubicBezTo>
                    <a:pt x="14398" y="9449"/>
                    <a:pt x="14355" y="9159"/>
                    <a:pt x="14309" y="8863"/>
                  </a:cubicBezTo>
                  <a:cubicBezTo>
                    <a:pt x="13936" y="6484"/>
                    <a:pt x="13370" y="3818"/>
                    <a:pt x="12594" y="2670"/>
                  </a:cubicBezTo>
                  <a:cubicBezTo>
                    <a:pt x="11046" y="376"/>
                    <a:pt x="8617" y="133"/>
                    <a:pt x="8617" y="133"/>
                  </a:cubicBezTo>
                  <a:lnTo>
                    <a:pt x="3318" y="0"/>
                  </a:lnTo>
                  <a:close/>
                </a:path>
              </a:pathLst>
            </a:custGeom>
            <a:solidFill>
              <a:schemeClr val="lt2"/>
            </a:solidFill>
            <a:ln>
              <a:noFill/>
            </a:ln>
          </p:spPr>
          <p:txBody>
            <a:bodyPr spcFirstLastPara="1" wrap="square" lIns="121900" tIns="121900" rIns="121900" bIns="121900" anchor="ctr" anchorCtr="0">
              <a:noAutofit/>
            </a:bodyPr>
            <a:lstStyle/>
            <a:p>
              <a:pPr defTabSz="1219140">
                <a:defRPr/>
              </a:pPr>
              <a:endParaRPr sz="2400"/>
            </a:p>
          </p:txBody>
        </p:sp>
        <p:sp>
          <p:nvSpPr>
            <p:cNvPr id="137" name="Google Shape;1840;p87">
              <a:extLst>
                <a:ext uri="{FF2B5EF4-FFF2-40B4-BE49-F238E27FC236}">
                  <a16:creationId xmlns:a16="http://schemas.microsoft.com/office/drawing/2014/main" id="{AEBF839E-89C6-4E6F-B3EF-BEF76140D62E}"/>
                </a:ext>
              </a:extLst>
            </p:cNvPr>
            <p:cNvSpPr/>
            <p:nvPr/>
          </p:nvSpPr>
          <p:spPr>
            <a:xfrm>
              <a:off x="1588126" y="1918349"/>
              <a:ext cx="386491" cy="290235"/>
            </a:xfrm>
            <a:custGeom>
              <a:avLst/>
              <a:gdLst/>
              <a:ahLst/>
              <a:cxnLst/>
              <a:rect l="l" t="t" r="r" b="b"/>
              <a:pathLst>
                <a:path w="7372" h="5536" extrusionOk="0">
                  <a:moveTo>
                    <a:pt x="6174" y="1"/>
                  </a:moveTo>
                  <a:lnTo>
                    <a:pt x="0" y="2007"/>
                  </a:lnTo>
                  <a:cubicBezTo>
                    <a:pt x="0" y="2007"/>
                    <a:pt x="217" y="5535"/>
                    <a:pt x="2507" y="5535"/>
                  </a:cubicBezTo>
                  <a:cubicBezTo>
                    <a:pt x="2889" y="5535"/>
                    <a:pt x="3329" y="5437"/>
                    <a:pt x="3834" y="5209"/>
                  </a:cubicBezTo>
                  <a:cubicBezTo>
                    <a:pt x="7372" y="3608"/>
                    <a:pt x="6174" y="1"/>
                    <a:pt x="6174" y="1"/>
                  </a:cubicBezTo>
                  <a:close/>
                </a:path>
              </a:pathLst>
            </a:custGeom>
            <a:solidFill>
              <a:srgbClr val="FFA767"/>
            </a:solidFill>
            <a:ln>
              <a:noFill/>
            </a:ln>
          </p:spPr>
          <p:txBody>
            <a:bodyPr spcFirstLastPara="1" wrap="square" lIns="121900" tIns="121900" rIns="121900" bIns="121900" anchor="ctr" anchorCtr="0">
              <a:noAutofit/>
            </a:bodyPr>
            <a:lstStyle/>
            <a:p>
              <a:pPr defTabSz="1219140">
                <a:defRPr/>
              </a:pPr>
              <a:endParaRPr sz="2400"/>
            </a:p>
          </p:txBody>
        </p:sp>
        <p:sp>
          <p:nvSpPr>
            <p:cNvPr id="138" name="Google Shape;1841;p87">
              <a:extLst>
                <a:ext uri="{FF2B5EF4-FFF2-40B4-BE49-F238E27FC236}">
                  <a16:creationId xmlns:a16="http://schemas.microsoft.com/office/drawing/2014/main" id="{8EEBC9ED-5EF2-4245-87BA-9FA6A66BFBF0}"/>
                </a:ext>
              </a:extLst>
            </p:cNvPr>
            <p:cNvSpPr/>
            <p:nvPr/>
          </p:nvSpPr>
          <p:spPr>
            <a:xfrm>
              <a:off x="1251654" y="1800809"/>
              <a:ext cx="221766" cy="118537"/>
            </a:xfrm>
            <a:custGeom>
              <a:avLst/>
              <a:gdLst/>
              <a:ahLst/>
              <a:cxnLst/>
              <a:rect l="l" t="t" r="r" b="b"/>
              <a:pathLst>
                <a:path w="4230" h="2261" extrusionOk="0">
                  <a:moveTo>
                    <a:pt x="3543" y="1"/>
                  </a:moveTo>
                  <a:cubicBezTo>
                    <a:pt x="2495" y="1"/>
                    <a:pt x="1" y="1131"/>
                    <a:pt x="1" y="1131"/>
                  </a:cubicBezTo>
                  <a:cubicBezTo>
                    <a:pt x="1" y="1131"/>
                    <a:pt x="653" y="2261"/>
                    <a:pt x="1702" y="2261"/>
                  </a:cubicBezTo>
                  <a:cubicBezTo>
                    <a:pt x="2226" y="2261"/>
                    <a:pt x="2849" y="1978"/>
                    <a:pt x="3539" y="1131"/>
                  </a:cubicBezTo>
                  <a:cubicBezTo>
                    <a:pt x="4230" y="283"/>
                    <a:pt x="4067" y="1"/>
                    <a:pt x="3543" y="1"/>
                  </a:cubicBezTo>
                  <a:close/>
                </a:path>
              </a:pathLst>
            </a:custGeom>
            <a:solidFill>
              <a:schemeClr val="dk2"/>
            </a:solidFill>
            <a:ln>
              <a:noFill/>
            </a:ln>
          </p:spPr>
          <p:txBody>
            <a:bodyPr spcFirstLastPara="1" wrap="square" lIns="121900" tIns="121900" rIns="121900" bIns="121900" anchor="ctr" anchorCtr="0">
              <a:noAutofit/>
            </a:bodyPr>
            <a:lstStyle/>
            <a:p>
              <a:pPr defTabSz="1219140">
                <a:defRPr/>
              </a:pPr>
              <a:endParaRPr sz="2400"/>
            </a:p>
          </p:txBody>
        </p:sp>
        <p:sp>
          <p:nvSpPr>
            <p:cNvPr id="139" name="Google Shape;1842;p87">
              <a:extLst>
                <a:ext uri="{FF2B5EF4-FFF2-40B4-BE49-F238E27FC236}">
                  <a16:creationId xmlns:a16="http://schemas.microsoft.com/office/drawing/2014/main" id="{58192F01-83F9-41A0-B737-6D92C4E37AD8}"/>
                </a:ext>
              </a:extLst>
            </p:cNvPr>
            <p:cNvSpPr/>
            <p:nvPr/>
          </p:nvSpPr>
          <p:spPr>
            <a:xfrm>
              <a:off x="1714578" y="1499358"/>
              <a:ext cx="314509" cy="326357"/>
            </a:xfrm>
            <a:custGeom>
              <a:avLst/>
              <a:gdLst/>
              <a:ahLst/>
              <a:cxnLst/>
              <a:rect l="l" t="t" r="r" b="b"/>
              <a:pathLst>
                <a:path w="5999" h="6225" extrusionOk="0">
                  <a:moveTo>
                    <a:pt x="5998" y="1"/>
                  </a:moveTo>
                  <a:lnTo>
                    <a:pt x="4354" y="594"/>
                  </a:lnTo>
                  <a:lnTo>
                    <a:pt x="3988" y="724"/>
                  </a:lnTo>
                  <a:lnTo>
                    <a:pt x="60" y="2138"/>
                  </a:lnTo>
                  <a:lnTo>
                    <a:pt x="0" y="2198"/>
                  </a:lnTo>
                  <a:cubicBezTo>
                    <a:pt x="118" y="2745"/>
                    <a:pt x="448" y="3638"/>
                    <a:pt x="1347" y="3638"/>
                  </a:cubicBezTo>
                  <a:cubicBezTo>
                    <a:pt x="1399" y="3638"/>
                    <a:pt x="1453" y="3635"/>
                    <a:pt x="1509" y="3629"/>
                  </a:cubicBezTo>
                  <a:cubicBezTo>
                    <a:pt x="1512" y="3629"/>
                    <a:pt x="1515" y="3629"/>
                    <a:pt x="1522" y="3626"/>
                  </a:cubicBezTo>
                  <a:lnTo>
                    <a:pt x="1522" y="3626"/>
                  </a:lnTo>
                  <a:cubicBezTo>
                    <a:pt x="1301" y="4199"/>
                    <a:pt x="1761" y="4888"/>
                    <a:pt x="2509" y="4888"/>
                  </a:cubicBezTo>
                  <a:cubicBezTo>
                    <a:pt x="2608" y="4888"/>
                    <a:pt x="2712" y="4876"/>
                    <a:pt x="2820" y="4850"/>
                  </a:cubicBezTo>
                  <a:lnTo>
                    <a:pt x="2820" y="4853"/>
                  </a:lnTo>
                  <a:cubicBezTo>
                    <a:pt x="2820" y="5669"/>
                    <a:pt x="3446" y="6139"/>
                    <a:pt x="4338" y="6225"/>
                  </a:cubicBezTo>
                  <a:lnTo>
                    <a:pt x="5456" y="2038"/>
                  </a:lnTo>
                  <a:lnTo>
                    <a:pt x="5785" y="800"/>
                  </a:lnTo>
                  <a:lnTo>
                    <a:pt x="5998" y="1"/>
                  </a:lnTo>
                  <a:close/>
                </a:path>
              </a:pathLst>
            </a:custGeom>
            <a:solidFill>
              <a:srgbClr val="F5D1BB"/>
            </a:solidFill>
            <a:ln>
              <a:noFill/>
            </a:ln>
          </p:spPr>
          <p:txBody>
            <a:bodyPr spcFirstLastPara="1" wrap="square" lIns="121900" tIns="121900" rIns="121900" bIns="121900" anchor="ctr" anchorCtr="0">
              <a:noAutofit/>
            </a:bodyPr>
            <a:lstStyle/>
            <a:p>
              <a:pPr defTabSz="1219140">
                <a:defRPr/>
              </a:pPr>
              <a:endParaRPr sz="2400"/>
            </a:p>
          </p:txBody>
        </p:sp>
        <p:sp>
          <p:nvSpPr>
            <p:cNvPr id="140" name="Google Shape;1843;p87">
              <a:extLst>
                <a:ext uri="{FF2B5EF4-FFF2-40B4-BE49-F238E27FC236}">
                  <a16:creationId xmlns:a16="http://schemas.microsoft.com/office/drawing/2014/main" id="{83828AE5-6A40-486A-A22D-3F360EEED914}"/>
                </a:ext>
              </a:extLst>
            </p:cNvPr>
            <p:cNvSpPr/>
            <p:nvPr/>
          </p:nvSpPr>
          <p:spPr>
            <a:xfrm>
              <a:off x="964306" y="1834939"/>
              <a:ext cx="423190" cy="574651"/>
            </a:xfrm>
            <a:custGeom>
              <a:avLst/>
              <a:gdLst/>
              <a:ahLst/>
              <a:cxnLst/>
              <a:rect l="l" t="t" r="r" b="b"/>
              <a:pathLst>
                <a:path w="8072" h="10961" extrusionOk="0">
                  <a:moveTo>
                    <a:pt x="3488" y="0"/>
                  </a:moveTo>
                  <a:lnTo>
                    <a:pt x="3488" y="0"/>
                  </a:lnTo>
                  <a:cubicBezTo>
                    <a:pt x="3488" y="0"/>
                    <a:pt x="2247" y="123"/>
                    <a:pt x="1898" y="586"/>
                  </a:cubicBezTo>
                  <a:cubicBezTo>
                    <a:pt x="4096" y="8855"/>
                    <a:pt x="1144" y="9452"/>
                    <a:pt x="246" y="9452"/>
                  </a:cubicBezTo>
                  <a:cubicBezTo>
                    <a:pt x="94" y="9452"/>
                    <a:pt x="1" y="9435"/>
                    <a:pt x="1" y="9435"/>
                  </a:cubicBezTo>
                  <a:lnTo>
                    <a:pt x="1" y="9435"/>
                  </a:lnTo>
                  <a:cubicBezTo>
                    <a:pt x="1" y="9435"/>
                    <a:pt x="1" y="9979"/>
                    <a:pt x="61" y="10960"/>
                  </a:cubicBezTo>
                  <a:cubicBezTo>
                    <a:pt x="8072" y="8277"/>
                    <a:pt x="3488" y="1"/>
                    <a:pt x="3488" y="0"/>
                  </a:cubicBezTo>
                  <a:close/>
                </a:path>
              </a:pathLst>
            </a:custGeom>
            <a:solidFill>
              <a:srgbClr val="25C7A0"/>
            </a:solidFill>
            <a:ln>
              <a:noFill/>
            </a:ln>
          </p:spPr>
          <p:txBody>
            <a:bodyPr spcFirstLastPara="1" wrap="square" lIns="121900" tIns="121900" rIns="121900" bIns="121900" anchor="ctr" anchorCtr="0">
              <a:noAutofit/>
            </a:bodyPr>
            <a:lstStyle/>
            <a:p>
              <a:pPr defTabSz="1219140">
                <a:defRPr/>
              </a:pPr>
              <a:endParaRPr sz="2400"/>
            </a:p>
          </p:txBody>
        </p:sp>
        <p:sp>
          <p:nvSpPr>
            <p:cNvPr id="141" name="Google Shape;1844;p87">
              <a:extLst>
                <a:ext uri="{FF2B5EF4-FFF2-40B4-BE49-F238E27FC236}">
                  <a16:creationId xmlns:a16="http://schemas.microsoft.com/office/drawing/2014/main" id="{C4A11827-1776-4DAB-8CFD-83D19F3D6660}"/>
                </a:ext>
              </a:extLst>
            </p:cNvPr>
            <p:cNvSpPr/>
            <p:nvPr/>
          </p:nvSpPr>
          <p:spPr>
            <a:xfrm>
              <a:off x="871669" y="1245510"/>
              <a:ext cx="800768" cy="649726"/>
            </a:xfrm>
            <a:custGeom>
              <a:avLst/>
              <a:gdLst/>
              <a:ahLst/>
              <a:cxnLst/>
              <a:rect l="l" t="t" r="r" b="b"/>
              <a:pathLst>
                <a:path w="15274" h="12393" extrusionOk="0">
                  <a:moveTo>
                    <a:pt x="7400" y="1"/>
                  </a:moveTo>
                  <a:cubicBezTo>
                    <a:pt x="7393" y="1"/>
                    <a:pt x="7386" y="1"/>
                    <a:pt x="7379" y="1"/>
                  </a:cubicBezTo>
                  <a:cubicBezTo>
                    <a:pt x="2986" y="4"/>
                    <a:pt x="1641" y="3525"/>
                    <a:pt x="1641" y="3525"/>
                  </a:cubicBezTo>
                  <a:cubicBezTo>
                    <a:pt x="1392" y="4148"/>
                    <a:pt x="0" y="10914"/>
                    <a:pt x="4849" y="12059"/>
                  </a:cubicBezTo>
                  <a:cubicBezTo>
                    <a:pt x="5834" y="12291"/>
                    <a:pt x="6750" y="12392"/>
                    <a:pt x="7595" y="12392"/>
                  </a:cubicBezTo>
                  <a:cubicBezTo>
                    <a:pt x="10913" y="12392"/>
                    <a:pt x="13129" y="10823"/>
                    <a:pt x="14078" y="9396"/>
                  </a:cubicBezTo>
                  <a:cubicBezTo>
                    <a:pt x="15273" y="7606"/>
                    <a:pt x="14205" y="4996"/>
                    <a:pt x="13233" y="4843"/>
                  </a:cubicBezTo>
                  <a:cubicBezTo>
                    <a:pt x="13034" y="1886"/>
                    <a:pt x="11567" y="1"/>
                    <a:pt x="7400" y="1"/>
                  </a:cubicBezTo>
                  <a:close/>
                </a:path>
              </a:pathLst>
            </a:custGeom>
            <a:solidFill>
              <a:srgbClr val="FFA767"/>
            </a:solidFill>
            <a:ln>
              <a:noFill/>
            </a:ln>
          </p:spPr>
          <p:txBody>
            <a:bodyPr spcFirstLastPara="1" wrap="square" lIns="121900" tIns="121900" rIns="121900" bIns="121900" anchor="ctr" anchorCtr="0">
              <a:noAutofit/>
            </a:bodyPr>
            <a:lstStyle/>
            <a:p>
              <a:pPr defTabSz="1219140">
                <a:defRPr/>
              </a:pPr>
              <a:endParaRPr sz="2400"/>
            </a:p>
          </p:txBody>
        </p:sp>
        <p:sp>
          <p:nvSpPr>
            <p:cNvPr id="142" name="Google Shape;1845;p87">
              <a:extLst>
                <a:ext uri="{FF2B5EF4-FFF2-40B4-BE49-F238E27FC236}">
                  <a16:creationId xmlns:a16="http://schemas.microsoft.com/office/drawing/2014/main" id="{FEB60577-F449-427D-8B71-C9D82635EA0E}"/>
                </a:ext>
              </a:extLst>
            </p:cNvPr>
            <p:cNvSpPr/>
            <p:nvPr/>
          </p:nvSpPr>
          <p:spPr>
            <a:xfrm>
              <a:off x="1374017" y="1505334"/>
              <a:ext cx="129337" cy="100031"/>
            </a:xfrm>
            <a:custGeom>
              <a:avLst/>
              <a:gdLst/>
              <a:ahLst/>
              <a:cxnLst/>
              <a:rect l="l" t="t" r="r" b="b"/>
              <a:pathLst>
                <a:path w="2467" h="1908" extrusionOk="0">
                  <a:moveTo>
                    <a:pt x="1111" y="1"/>
                  </a:moveTo>
                  <a:cubicBezTo>
                    <a:pt x="590" y="1"/>
                    <a:pt x="26" y="123"/>
                    <a:pt x="17" y="303"/>
                  </a:cubicBezTo>
                  <a:cubicBezTo>
                    <a:pt x="0" y="580"/>
                    <a:pt x="852" y="816"/>
                    <a:pt x="1132" y="882"/>
                  </a:cubicBezTo>
                  <a:lnTo>
                    <a:pt x="1132" y="1691"/>
                  </a:lnTo>
                  <a:cubicBezTo>
                    <a:pt x="1074" y="1695"/>
                    <a:pt x="1015" y="1697"/>
                    <a:pt x="955" y="1697"/>
                  </a:cubicBezTo>
                  <a:cubicBezTo>
                    <a:pt x="862" y="1697"/>
                    <a:pt x="768" y="1692"/>
                    <a:pt x="673" y="1684"/>
                  </a:cubicBezTo>
                  <a:cubicBezTo>
                    <a:pt x="456" y="1668"/>
                    <a:pt x="243" y="1618"/>
                    <a:pt x="17" y="1595"/>
                  </a:cubicBezTo>
                  <a:lnTo>
                    <a:pt x="17" y="1595"/>
                  </a:lnTo>
                  <a:cubicBezTo>
                    <a:pt x="213" y="1701"/>
                    <a:pt x="419" y="1801"/>
                    <a:pt x="646" y="1851"/>
                  </a:cubicBezTo>
                  <a:cubicBezTo>
                    <a:pt x="795" y="1889"/>
                    <a:pt x="951" y="1907"/>
                    <a:pt x="1107" y="1907"/>
                  </a:cubicBezTo>
                  <a:cubicBezTo>
                    <a:pt x="1184" y="1907"/>
                    <a:pt x="1261" y="1903"/>
                    <a:pt x="1338" y="1894"/>
                  </a:cubicBezTo>
                  <a:cubicBezTo>
                    <a:pt x="1575" y="1864"/>
                    <a:pt x="1801" y="1778"/>
                    <a:pt x="1994" y="1648"/>
                  </a:cubicBezTo>
                  <a:cubicBezTo>
                    <a:pt x="2197" y="1524"/>
                    <a:pt x="2347" y="1342"/>
                    <a:pt x="2467" y="1149"/>
                  </a:cubicBezTo>
                  <a:lnTo>
                    <a:pt x="2467" y="1149"/>
                  </a:lnTo>
                  <a:cubicBezTo>
                    <a:pt x="2280" y="1282"/>
                    <a:pt x="2110" y="1418"/>
                    <a:pt x="1914" y="1501"/>
                  </a:cubicBezTo>
                  <a:cubicBezTo>
                    <a:pt x="1731" y="1584"/>
                    <a:pt x="1544" y="1648"/>
                    <a:pt x="1348" y="1675"/>
                  </a:cubicBezTo>
                  <a:lnTo>
                    <a:pt x="1348" y="876"/>
                  </a:lnTo>
                  <a:cubicBezTo>
                    <a:pt x="1571" y="816"/>
                    <a:pt x="2011" y="650"/>
                    <a:pt x="1980" y="303"/>
                  </a:cubicBezTo>
                  <a:cubicBezTo>
                    <a:pt x="1962" y="88"/>
                    <a:pt x="1552" y="1"/>
                    <a:pt x="1111" y="1"/>
                  </a:cubicBezTo>
                  <a:close/>
                </a:path>
              </a:pathLst>
            </a:custGeom>
            <a:solidFill>
              <a:schemeClr val="dk1"/>
            </a:solidFill>
            <a:ln>
              <a:noFill/>
            </a:ln>
          </p:spPr>
          <p:txBody>
            <a:bodyPr spcFirstLastPara="1" wrap="square" lIns="121900" tIns="121900" rIns="121900" bIns="121900" anchor="ctr" anchorCtr="0">
              <a:noAutofit/>
            </a:bodyPr>
            <a:lstStyle/>
            <a:p>
              <a:pPr defTabSz="1219140">
                <a:defRPr/>
              </a:pPr>
              <a:endParaRPr sz="2400"/>
            </a:p>
          </p:txBody>
        </p:sp>
        <p:sp>
          <p:nvSpPr>
            <p:cNvPr id="143" name="Google Shape;1846;p87">
              <a:extLst>
                <a:ext uri="{FF2B5EF4-FFF2-40B4-BE49-F238E27FC236}">
                  <a16:creationId xmlns:a16="http://schemas.microsoft.com/office/drawing/2014/main" id="{D2F96463-516D-4833-AA9E-5A2BB28C0431}"/>
                </a:ext>
              </a:extLst>
            </p:cNvPr>
            <p:cNvSpPr/>
            <p:nvPr/>
          </p:nvSpPr>
          <p:spPr>
            <a:xfrm>
              <a:off x="1184496" y="1566044"/>
              <a:ext cx="80161" cy="80318"/>
            </a:xfrm>
            <a:custGeom>
              <a:avLst/>
              <a:gdLst/>
              <a:ahLst/>
              <a:cxnLst/>
              <a:rect l="l" t="t" r="r" b="b"/>
              <a:pathLst>
                <a:path w="1529" h="1532" extrusionOk="0">
                  <a:moveTo>
                    <a:pt x="766" y="1"/>
                  </a:moveTo>
                  <a:cubicBezTo>
                    <a:pt x="343" y="1"/>
                    <a:pt x="1" y="343"/>
                    <a:pt x="1" y="766"/>
                  </a:cubicBezTo>
                  <a:cubicBezTo>
                    <a:pt x="1" y="1189"/>
                    <a:pt x="343" y="1532"/>
                    <a:pt x="766" y="1532"/>
                  </a:cubicBezTo>
                  <a:cubicBezTo>
                    <a:pt x="1185" y="1532"/>
                    <a:pt x="1529" y="1189"/>
                    <a:pt x="1529" y="766"/>
                  </a:cubicBezTo>
                  <a:cubicBezTo>
                    <a:pt x="1529" y="343"/>
                    <a:pt x="1185" y="1"/>
                    <a:pt x="766" y="1"/>
                  </a:cubicBez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sp>
          <p:nvSpPr>
            <p:cNvPr id="144" name="Google Shape;1847;p87">
              <a:extLst>
                <a:ext uri="{FF2B5EF4-FFF2-40B4-BE49-F238E27FC236}">
                  <a16:creationId xmlns:a16="http://schemas.microsoft.com/office/drawing/2014/main" id="{36189567-285B-459F-90B4-82788DA35AB4}"/>
                </a:ext>
              </a:extLst>
            </p:cNvPr>
            <p:cNvSpPr/>
            <p:nvPr/>
          </p:nvSpPr>
          <p:spPr>
            <a:xfrm>
              <a:off x="1523537" y="1512674"/>
              <a:ext cx="80318" cy="80318"/>
            </a:xfrm>
            <a:custGeom>
              <a:avLst/>
              <a:gdLst/>
              <a:ahLst/>
              <a:cxnLst/>
              <a:rect l="l" t="t" r="r" b="b"/>
              <a:pathLst>
                <a:path w="1532" h="1532" extrusionOk="0">
                  <a:moveTo>
                    <a:pt x="766" y="0"/>
                  </a:moveTo>
                  <a:cubicBezTo>
                    <a:pt x="343" y="0"/>
                    <a:pt x="1" y="343"/>
                    <a:pt x="1" y="765"/>
                  </a:cubicBezTo>
                  <a:cubicBezTo>
                    <a:pt x="1" y="1189"/>
                    <a:pt x="343" y="1531"/>
                    <a:pt x="766" y="1531"/>
                  </a:cubicBezTo>
                  <a:cubicBezTo>
                    <a:pt x="1188" y="1531"/>
                    <a:pt x="1532" y="1189"/>
                    <a:pt x="1532" y="765"/>
                  </a:cubicBezTo>
                  <a:cubicBezTo>
                    <a:pt x="1532" y="343"/>
                    <a:pt x="1188" y="0"/>
                    <a:pt x="766" y="0"/>
                  </a:cubicBez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sp>
          <p:nvSpPr>
            <p:cNvPr id="145" name="Google Shape;1848;p87">
              <a:extLst>
                <a:ext uri="{FF2B5EF4-FFF2-40B4-BE49-F238E27FC236}">
                  <a16:creationId xmlns:a16="http://schemas.microsoft.com/office/drawing/2014/main" id="{0C2A2121-80FF-4E7D-A723-E6CBC0E58B77}"/>
                </a:ext>
              </a:extLst>
            </p:cNvPr>
            <p:cNvSpPr/>
            <p:nvPr/>
          </p:nvSpPr>
          <p:spPr>
            <a:xfrm>
              <a:off x="1391632" y="1198850"/>
              <a:ext cx="210651" cy="191201"/>
            </a:xfrm>
            <a:custGeom>
              <a:avLst/>
              <a:gdLst/>
              <a:ahLst/>
              <a:cxnLst/>
              <a:rect l="l" t="t" r="r" b="b"/>
              <a:pathLst>
                <a:path w="4018" h="3647" extrusionOk="0">
                  <a:moveTo>
                    <a:pt x="2275" y="0"/>
                  </a:moveTo>
                  <a:cubicBezTo>
                    <a:pt x="1725" y="0"/>
                    <a:pt x="1210" y="235"/>
                    <a:pt x="799" y="665"/>
                  </a:cubicBezTo>
                  <a:cubicBezTo>
                    <a:pt x="489" y="984"/>
                    <a:pt x="323" y="1350"/>
                    <a:pt x="110" y="1730"/>
                  </a:cubicBezTo>
                  <a:lnTo>
                    <a:pt x="29" y="1877"/>
                  </a:lnTo>
                  <a:lnTo>
                    <a:pt x="29" y="1877"/>
                  </a:lnTo>
                  <a:cubicBezTo>
                    <a:pt x="10" y="1836"/>
                    <a:pt x="0" y="1813"/>
                    <a:pt x="0" y="1813"/>
                  </a:cubicBezTo>
                  <a:lnTo>
                    <a:pt x="0" y="1929"/>
                  </a:lnTo>
                  <a:lnTo>
                    <a:pt x="29" y="1877"/>
                  </a:lnTo>
                  <a:lnTo>
                    <a:pt x="29" y="1877"/>
                  </a:lnTo>
                  <a:cubicBezTo>
                    <a:pt x="178" y="2202"/>
                    <a:pt x="895" y="3647"/>
                    <a:pt x="1920" y="3647"/>
                  </a:cubicBezTo>
                  <a:cubicBezTo>
                    <a:pt x="1977" y="3647"/>
                    <a:pt x="2035" y="3642"/>
                    <a:pt x="2094" y="3633"/>
                  </a:cubicBezTo>
                  <a:cubicBezTo>
                    <a:pt x="3062" y="3476"/>
                    <a:pt x="4017" y="2342"/>
                    <a:pt x="4004" y="1360"/>
                  </a:cubicBezTo>
                  <a:cubicBezTo>
                    <a:pt x="3994" y="731"/>
                    <a:pt x="3535" y="321"/>
                    <a:pt x="2976" y="126"/>
                  </a:cubicBezTo>
                  <a:cubicBezTo>
                    <a:pt x="2740" y="41"/>
                    <a:pt x="2504" y="0"/>
                    <a:pt x="2275" y="0"/>
                  </a:cubicBezTo>
                  <a:close/>
                </a:path>
              </a:pathLst>
            </a:custGeom>
            <a:solidFill>
              <a:srgbClr val="FFA767"/>
            </a:solidFill>
            <a:ln>
              <a:noFill/>
            </a:ln>
          </p:spPr>
          <p:txBody>
            <a:bodyPr spcFirstLastPara="1" wrap="square" lIns="121900" tIns="121900" rIns="121900" bIns="121900" anchor="ctr" anchorCtr="0">
              <a:noAutofit/>
            </a:bodyPr>
            <a:lstStyle/>
            <a:p>
              <a:pPr defTabSz="1219140">
                <a:defRPr/>
              </a:pPr>
              <a:endParaRPr sz="2400"/>
            </a:p>
          </p:txBody>
        </p:sp>
        <p:sp>
          <p:nvSpPr>
            <p:cNvPr id="146" name="Google Shape;1849;p87">
              <a:extLst>
                <a:ext uri="{FF2B5EF4-FFF2-40B4-BE49-F238E27FC236}">
                  <a16:creationId xmlns:a16="http://schemas.microsoft.com/office/drawing/2014/main" id="{316DA81E-455A-48F3-A370-CD3AA2D8EECD}"/>
                </a:ext>
              </a:extLst>
            </p:cNvPr>
            <p:cNvSpPr/>
            <p:nvPr/>
          </p:nvSpPr>
          <p:spPr>
            <a:xfrm>
              <a:off x="769228" y="1280426"/>
              <a:ext cx="264599" cy="233405"/>
            </a:xfrm>
            <a:custGeom>
              <a:avLst/>
              <a:gdLst/>
              <a:ahLst/>
              <a:cxnLst/>
              <a:rect l="l" t="t" r="r" b="b"/>
              <a:pathLst>
                <a:path w="5047" h="4452" extrusionOk="0">
                  <a:moveTo>
                    <a:pt x="2813" y="1"/>
                  </a:moveTo>
                  <a:cubicBezTo>
                    <a:pt x="1202" y="1"/>
                    <a:pt x="0" y="1543"/>
                    <a:pt x="613" y="3152"/>
                  </a:cubicBezTo>
                  <a:cubicBezTo>
                    <a:pt x="995" y="4155"/>
                    <a:pt x="1903" y="4452"/>
                    <a:pt x="2850" y="4452"/>
                  </a:cubicBezTo>
                  <a:cubicBezTo>
                    <a:pt x="3274" y="4452"/>
                    <a:pt x="3705" y="4393"/>
                    <a:pt x="4101" y="4310"/>
                  </a:cubicBezTo>
                  <a:cubicBezTo>
                    <a:pt x="4640" y="3009"/>
                    <a:pt x="4857" y="2234"/>
                    <a:pt x="4857" y="2234"/>
                  </a:cubicBezTo>
                  <a:cubicBezTo>
                    <a:pt x="4857" y="2234"/>
                    <a:pt x="5046" y="233"/>
                    <a:pt x="3100" y="17"/>
                  </a:cubicBezTo>
                  <a:cubicBezTo>
                    <a:pt x="3003" y="6"/>
                    <a:pt x="2907" y="1"/>
                    <a:pt x="2813" y="1"/>
                  </a:cubicBezTo>
                  <a:close/>
                </a:path>
              </a:pathLst>
            </a:custGeom>
            <a:solidFill>
              <a:srgbClr val="FFA767"/>
            </a:solidFill>
            <a:ln>
              <a:noFill/>
            </a:ln>
          </p:spPr>
          <p:txBody>
            <a:bodyPr spcFirstLastPara="1" wrap="square" lIns="121900" tIns="121900" rIns="121900" bIns="121900" anchor="ctr" anchorCtr="0">
              <a:noAutofit/>
            </a:bodyPr>
            <a:lstStyle/>
            <a:p>
              <a:pPr defTabSz="1219140">
                <a:defRPr/>
              </a:pPr>
              <a:endParaRPr sz="2400"/>
            </a:p>
          </p:txBody>
        </p:sp>
        <p:sp>
          <p:nvSpPr>
            <p:cNvPr id="147" name="Google Shape;1850;p87">
              <a:extLst>
                <a:ext uri="{FF2B5EF4-FFF2-40B4-BE49-F238E27FC236}">
                  <a16:creationId xmlns:a16="http://schemas.microsoft.com/office/drawing/2014/main" id="{0CA41602-F846-4D85-9DD6-AB01D4D6EBC6}"/>
                </a:ext>
              </a:extLst>
            </p:cNvPr>
            <p:cNvSpPr/>
            <p:nvPr/>
          </p:nvSpPr>
          <p:spPr>
            <a:xfrm>
              <a:off x="884408" y="1363679"/>
              <a:ext cx="107370" cy="107318"/>
            </a:xfrm>
            <a:custGeom>
              <a:avLst/>
              <a:gdLst/>
              <a:ahLst/>
              <a:cxnLst/>
              <a:rect l="l" t="t" r="r" b="b"/>
              <a:pathLst>
                <a:path w="2048" h="2047" extrusionOk="0">
                  <a:moveTo>
                    <a:pt x="1022" y="0"/>
                  </a:moveTo>
                  <a:cubicBezTo>
                    <a:pt x="456" y="0"/>
                    <a:pt x="0" y="459"/>
                    <a:pt x="0" y="1025"/>
                  </a:cubicBezTo>
                  <a:cubicBezTo>
                    <a:pt x="0" y="1591"/>
                    <a:pt x="456" y="2047"/>
                    <a:pt x="1022" y="2047"/>
                  </a:cubicBezTo>
                  <a:cubicBezTo>
                    <a:pt x="1588" y="2047"/>
                    <a:pt x="2047" y="1591"/>
                    <a:pt x="2047" y="1025"/>
                  </a:cubicBezTo>
                  <a:cubicBezTo>
                    <a:pt x="2047" y="459"/>
                    <a:pt x="1588" y="0"/>
                    <a:pt x="1022" y="0"/>
                  </a:cubicBezTo>
                  <a:close/>
                </a:path>
              </a:pathLst>
            </a:custGeom>
            <a:solidFill>
              <a:schemeClr val="dk1"/>
            </a:solidFill>
            <a:ln>
              <a:noFill/>
            </a:ln>
          </p:spPr>
          <p:txBody>
            <a:bodyPr spcFirstLastPara="1" wrap="square" lIns="121900" tIns="121900" rIns="121900" bIns="121900" anchor="ctr" anchorCtr="0">
              <a:noAutofit/>
            </a:bodyPr>
            <a:lstStyle/>
            <a:p>
              <a:pPr defTabSz="1219140">
                <a:defRPr/>
              </a:pPr>
              <a:endParaRPr sz="2400"/>
            </a:p>
          </p:txBody>
        </p:sp>
        <p:sp>
          <p:nvSpPr>
            <p:cNvPr id="148" name="Google Shape;1851;p87">
              <a:extLst>
                <a:ext uri="{FF2B5EF4-FFF2-40B4-BE49-F238E27FC236}">
                  <a16:creationId xmlns:a16="http://schemas.microsoft.com/office/drawing/2014/main" id="{9E5D63D5-C05C-48D4-8BA5-A110E7D5790C}"/>
                </a:ext>
              </a:extLst>
            </p:cNvPr>
            <p:cNvSpPr/>
            <p:nvPr/>
          </p:nvSpPr>
          <p:spPr>
            <a:xfrm>
              <a:off x="940085" y="1986713"/>
              <a:ext cx="383031" cy="273616"/>
            </a:xfrm>
            <a:custGeom>
              <a:avLst/>
              <a:gdLst/>
              <a:ahLst/>
              <a:cxnLst/>
              <a:rect l="l" t="t" r="r" b="b"/>
              <a:pathLst>
                <a:path w="7306" h="5219" extrusionOk="0">
                  <a:moveTo>
                    <a:pt x="3761" y="1"/>
                  </a:moveTo>
                  <a:cubicBezTo>
                    <a:pt x="3760" y="1"/>
                    <a:pt x="3759" y="1"/>
                    <a:pt x="3758" y="1"/>
                  </a:cubicBezTo>
                  <a:cubicBezTo>
                    <a:pt x="3199" y="11"/>
                    <a:pt x="0" y="1728"/>
                    <a:pt x="0" y="1728"/>
                  </a:cubicBezTo>
                  <a:cubicBezTo>
                    <a:pt x="0" y="1728"/>
                    <a:pt x="735" y="5073"/>
                    <a:pt x="2080" y="5210"/>
                  </a:cubicBezTo>
                  <a:cubicBezTo>
                    <a:pt x="2137" y="5215"/>
                    <a:pt x="2194" y="5218"/>
                    <a:pt x="2251" y="5218"/>
                  </a:cubicBezTo>
                  <a:cubicBezTo>
                    <a:pt x="3559" y="5218"/>
                    <a:pt x="5076" y="3780"/>
                    <a:pt x="6167" y="3359"/>
                  </a:cubicBezTo>
                  <a:cubicBezTo>
                    <a:pt x="7305" y="2923"/>
                    <a:pt x="4799" y="1728"/>
                    <a:pt x="4799" y="1728"/>
                  </a:cubicBezTo>
                  <a:cubicBezTo>
                    <a:pt x="4799" y="1728"/>
                    <a:pt x="4322" y="1"/>
                    <a:pt x="3761" y="1"/>
                  </a:cubicBezTo>
                  <a:close/>
                </a:path>
              </a:pathLst>
            </a:custGeom>
            <a:solidFill>
              <a:srgbClr val="FFA767"/>
            </a:solidFill>
            <a:ln>
              <a:noFill/>
            </a:ln>
          </p:spPr>
          <p:txBody>
            <a:bodyPr spcFirstLastPara="1" wrap="square" lIns="121900" tIns="121900" rIns="121900" bIns="121900" anchor="ctr" anchorCtr="0">
              <a:noAutofit/>
            </a:bodyPr>
            <a:lstStyle/>
            <a:p>
              <a:pPr defTabSz="1219140">
                <a:defRPr/>
              </a:pPr>
              <a:endParaRPr sz="2400"/>
            </a:p>
          </p:txBody>
        </p:sp>
        <p:sp>
          <p:nvSpPr>
            <p:cNvPr id="149" name="Google Shape;1852;p87">
              <a:extLst>
                <a:ext uri="{FF2B5EF4-FFF2-40B4-BE49-F238E27FC236}">
                  <a16:creationId xmlns:a16="http://schemas.microsoft.com/office/drawing/2014/main" id="{26333C38-61A4-4C7F-9702-75BEB3DE8780}"/>
                </a:ext>
              </a:extLst>
            </p:cNvPr>
            <p:cNvSpPr/>
            <p:nvPr/>
          </p:nvSpPr>
          <p:spPr>
            <a:xfrm>
              <a:off x="864748" y="1859998"/>
              <a:ext cx="326987" cy="282791"/>
            </a:xfrm>
            <a:custGeom>
              <a:avLst/>
              <a:gdLst/>
              <a:ahLst/>
              <a:cxnLst/>
              <a:rect l="l" t="t" r="r" b="b"/>
              <a:pathLst>
                <a:path w="6237" h="5394" extrusionOk="0">
                  <a:moveTo>
                    <a:pt x="2721" y="1"/>
                  </a:moveTo>
                  <a:cubicBezTo>
                    <a:pt x="1" y="1"/>
                    <a:pt x="538" y="4875"/>
                    <a:pt x="931" y="5393"/>
                  </a:cubicBezTo>
                  <a:cubicBezTo>
                    <a:pt x="931" y="5393"/>
                    <a:pt x="3470" y="3200"/>
                    <a:pt x="6182" y="3200"/>
                  </a:cubicBezTo>
                  <a:cubicBezTo>
                    <a:pt x="6200" y="3200"/>
                    <a:pt x="6218" y="3200"/>
                    <a:pt x="6236" y="3200"/>
                  </a:cubicBezTo>
                  <a:cubicBezTo>
                    <a:pt x="6236" y="3200"/>
                    <a:pt x="5574" y="78"/>
                    <a:pt x="2785" y="2"/>
                  </a:cubicBezTo>
                  <a:cubicBezTo>
                    <a:pt x="2763" y="1"/>
                    <a:pt x="2742" y="1"/>
                    <a:pt x="2721" y="1"/>
                  </a:cubicBezTo>
                  <a:close/>
                </a:path>
              </a:pathLst>
            </a:custGeom>
            <a:solidFill>
              <a:schemeClr val="lt2"/>
            </a:solidFill>
            <a:ln>
              <a:noFill/>
            </a:ln>
          </p:spPr>
          <p:txBody>
            <a:bodyPr spcFirstLastPara="1" wrap="square" lIns="121900" tIns="121900" rIns="121900" bIns="121900" anchor="ctr" anchorCtr="0">
              <a:noAutofit/>
            </a:bodyPr>
            <a:lstStyle/>
            <a:p>
              <a:pPr defTabSz="1219140">
                <a:defRPr/>
              </a:pPr>
              <a:endParaRPr sz="2400"/>
            </a:p>
          </p:txBody>
        </p:sp>
        <p:sp>
          <p:nvSpPr>
            <p:cNvPr id="150" name="Google Shape;1853;p87">
              <a:extLst>
                <a:ext uri="{FF2B5EF4-FFF2-40B4-BE49-F238E27FC236}">
                  <a16:creationId xmlns:a16="http://schemas.microsoft.com/office/drawing/2014/main" id="{270C9814-2B2C-4A1F-9215-2B0D94AD415D}"/>
                </a:ext>
              </a:extLst>
            </p:cNvPr>
            <p:cNvSpPr/>
            <p:nvPr/>
          </p:nvSpPr>
          <p:spPr>
            <a:xfrm>
              <a:off x="1528046" y="1964694"/>
              <a:ext cx="164411" cy="347538"/>
            </a:xfrm>
            <a:custGeom>
              <a:avLst/>
              <a:gdLst/>
              <a:ahLst/>
              <a:cxnLst/>
              <a:rect l="l" t="t" r="r" b="b"/>
              <a:pathLst>
                <a:path w="3136" h="6629" extrusionOk="0">
                  <a:moveTo>
                    <a:pt x="810" y="0"/>
                  </a:moveTo>
                  <a:cubicBezTo>
                    <a:pt x="671" y="0"/>
                    <a:pt x="475" y="466"/>
                    <a:pt x="197" y="1782"/>
                  </a:cubicBezTo>
                  <a:cubicBezTo>
                    <a:pt x="1" y="5154"/>
                    <a:pt x="2038" y="6269"/>
                    <a:pt x="3136" y="6628"/>
                  </a:cubicBezTo>
                  <a:cubicBezTo>
                    <a:pt x="3096" y="6345"/>
                    <a:pt x="3053" y="6055"/>
                    <a:pt x="3007" y="5759"/>
                  </a:cubicBezTo>
                  <a:cubicBezTo>
                    <a:pt x="1332" y="4528"/>
                    <a:pt x="1146" y="2724"/>
                    <a:pt x="1146" y="2724"/>
                  </a:cubicBezTo>
                  <a:cubicBezTo>
                    <a:pt x="1146" y="2724"/>
                    <a:pt x="1146" y="0"/>
                    <a:pt x="810" y="0"/>
                  </a:cubicBezTo>
                  <a:close/>
                </a:path>
              </a:pathLst>
            </a:custGeom>
            <a:solidFill>
              <a:srgbClr val="25C7A0"/>
            </a:solidFill>
            <a:ln>
              <a:noFill/>
            </a:ln>
          </p:spPr>
          <p:txBody>
            <a:bodyPr spcFirstLastPara="1" wrap="square" lIns="121900" tIns="121900" rIns="121900" bIns="121900" anchor="ctr" anchorCtr="0">
              <a:noAutofit/>
            </a:bodyPr>
            <a:lstStyle/>
            <a:p>
              <a:pPr defTabSz="1219140">
                <a:defRPr/>
              </a:pPr>
              <a:endParaRPr sz="2400"/>
            </a:p>
          </p:txBody>
        </p:sp>
        <p:sp>
          <p:nvSpPr>
            <p:cNvPr id="151" name="Google Shape;1854;p87">
              <a:extLst>
                <a:ext uri="{FF2B5EF4-FFF2-40B4-BE49-F238E27FC236}">
                  <a16:creationId xmlns:a16="http://schemas.microsoft.com/office/drawing/2014/main" id="{D4C276C0-A469-4C7D-AAFD-F25F1067D269}"/>
                </a:ext>
              </a:extLst>
            </p:cNvPr>
            <p:cNvSpPr/>
            <p:nvPr/>
          </p:nvSpPr>
          <p:spPr>
            <a:xfrm>
              <a:off x="1236346" y="1188470"/>
              <a:ext cx="91642" cy="72297"/>
            </a:xfrm>
            <a:custGeom>
              <a:avLst/>
              <a:gdLst/>
              <a:ahLst/>
              <a:cxnLst/>
              <a:rect l="l" t="t" r="r" b="b"/>
              <a:pathLst>
                <a:path w="1748" h="1379" extrusionOk="0">
                  <a:moveTo>
                    <a:pt x="769" y="0"/>
                  </a:moveTo>
                  <a:cubicBezTo>
                    <a:pt x="289" y="0"/>
                    <a:pt x="1" y="1378"/>
                    <a:pt x="1" y="1378"/>
                  </a:cubicBezTo>
                  <a:lnTo>
                    <a:pt x="812" y="1378"/>
                  </a:lnTo>
                  <a:cubicBezTo>
                    <a:pt x="812" y="1378"/>
                    <a:pt x="1748" y="576"/>
                    <a:pt x="1434" y="433"/>
                  </a:cubicBezTo>
                  <a:cubicBezTo>
                    <a:pt x="1408" y="421"/>
                    <a:pt x="1380" y="416"/>
                    <a:pt x="1350" y="416"/>
                  </a:cubicBezTo>
                  <a:cubicBezTo>
                    <a:pt x="1032" y="416"/>
                    <a:pt x="501" y="1001"/>
                    <a:pt x="431" y="1080"/>
                  </a:cubicBezTo>
                  <a:lnTo>
                    <a:pt x="431" y="1080"/>
                  </a:lnTo>
                  <a:cubicBezTo>
                    <a:pt x="517" y="981"/>
                    <a:pt x="1291" y="83"/>
                    <a:pt x="812" y="4"/>
                  </a:cubicBezTo>
                  <a:cubicBezTo>
                    <a:pt x="798" y="2"/>
                    <a:pt x="783" y="0"/>
                    <a:pt x="769" y="0"/>
                  </a:cubicBezTo>
                  <a:close/>
                </a:path>
              </a:pathLst>
            </a:custGeom>
            <a:solidFill>
              <a:srgbClr val="FFA767"/>
            </a:solidFill>
            <a:ln>
              <a:noFill/>
            </a:ln>
          </p:spPr>
          <p:txBody>
            <a:bodyPr spcFirstLastPara="1" wrap="square" lIns="121900" tIns="121900" rIns="121900" bIns="121900" anchor="ctr" anchorCtr="0">
              <a:noAutofit/>
            </a:bodyPr>
            <a:lstStyle/>
            <a:p>
              <a:pPr defTabSz="1219140">
                <a:defRPr/>
              </a:pPr>
              <a:endParaRPr sz="2400"/>
            </a:p>
          </p:txBody>
        </p:sp>
        <p:sp>
          <p:nvSpPr>
            <p:cNvPr id="152" name="Google Shape;1855;p87">
              <a:extLst>
                <a:ext uri="{FF2B5EF4-FFF2-40B4-BE49-F238E27FC236}">
                  <a16:creationId xmlns:a16="http://schemas.microsoft.com/office/drawing/2014/main" id="{AE00D63A-2BB5-4C4C-9A2A-371B5CEC56EA}"/>
                </a:ext>
              </a:extLst>
            </p:cNvPr>
            <p:cNvSpPr/>
            <p:nvPr/>
          </p:nvSpPr>
          <p:spPr>
            <a:xfrm>
              <a:off x="1358289" y="2237258"/>
              <a:ext cx="157805" cy="128813"/>
            </a:xfrm>
            <a:custGeom>
              <a:avLst/>
              <a:gdLst/>
              <a:ahLst/>
              <a:cxnLst/>
              <a:rect l="l" t="t" r="r" b="b"/>
              <a:pathLst>
                <a:path w="3010" h="2457" extrusionOk="0">
                  <a:moveTo>
                    <a:pt x="1724" y="1"/>
                  </a:moveTo>
                  <a:cubicBezTo>
                    <a:pt x="1025" y="807"/>
                    <a:pt x="426" y="1492"/>
                    <a:pt x="1" y="1968"/>
                  </a:cubicBezTo>
                  <a:cubicBezTo>
                    <a:pt x="897" y="2393"/>
                    <a:pt x="1762" y="2457"/>
                    <a:pt x="2186" y="2457"/>
                  </a:cubicBezTo>
                  <a:cubicBezTo>
                    <a:pt x="2244" y="2457"/>
                    <a:pt x="2293" y="2456"/>
                    <a:pt x="2334" y="2454"/>
                  </a:cubicBezTo>
                  <a:cubicBezTo>
                    <a:pt x="2414" y="2454"/>
                    <a:pt x="2457" y="2448"/>
                    <a:pt x="2457" y="2448"/>
                  </a:cubicBezTo>
                  <a:lnTo>
                    <a:pt x="3010" y="1792"/>
                  </a:lnTo>
                  <a:cubicBezTo>
                    <a:pt x="2653" y="1102"/>
                    <a:pt x="2214" y="511"/>
                    <a:pt x="1724" y="1"/>
                  </a:cubicBez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sp>
          <p:nvSpPr>
            <p:cNvPr id="153" name="Google Shape;1856;p87">
              <a:extLst>
                <a:ext uri="{FF2B5EF4-FFF2-40B4-BE49-F238E27FC236}">
                  <a16:creationId xmlns:a16="http://schemas.microsoft.com/office/drawing/2014/main" id="{AC97EC97-A869-449F-B937-DC04E32E7D2D}"/>
                </a:ext>
              </a:extLst>
            </p:cNvPr>
            <p:cNvSpPr/>
            <p:nvPr/>
          </p:nvSpPr>
          <p:spPr>
            <a:xfrm>
              <a:off x="1448672" y="1753783"/>
              <a:ext cx="493337" cy="577954"/>
            </a:xfrm>
            <a:custGeom>
              <a:avLst/>
              <a:gdLst/>
              <a:ahLst/>
              <a:cxnLst/>
              <a:rect l="l" t="t" r="r" b="b"/>
              <a:pathLst>
                <a:path w="9410" h="11024" extrusionOk="0">
                  <a:moveTo>
                    <a:pt x="7892" y="0"/>
                  </a:moveTo>
                  <a:cubicBezTo>
                    <a:pt x="5895" y="2350"/>
                    <a:pt x="2367" y="6504"/>
                    <a:pt x="0" y="9233"/>
                  </a:cubicBezTo>
                  <a:cubicBezTo>
                    <a:pt x="490" y="9742"/>
                    <a:pt x="929" y="10335"/>
                    <a:pt x="1286" y="11023"/>
                  </a:cubicBezTo>
                  <a:lnTo>
                    <a:pt x="1435" y="10848"/>
                  </a:lnTo>
                  <a:lnTo>
                    <a:pt x="9406" y="1386"/>
                  </a:lnTo>
                  <a:lnTo>
                    <a:pt x="9410" y="1372"/>
                  </a:lnTo>
                  <a:cubicBezTo>
                    <a:pt x="8518" y="1286"/>
                    <a:pt x="7892" y="816"/>
                    <a:pt x="7892" y="0"/>
                  </a:cubicBezTo>
                  <a:close/>
                </a:path>
              </a:pathLst>
            </a:custGeom>
            <a:solidFill>
              <a:srgbClr val="741B47"/>
            </a:solidFill>
            <a:ln>
              <a:noFill/>
            </a:ln>
          </p:spPr>
          <p:txBody>
            <a:bodyPr spcFirstLastPara="1" wrap="square" lIns="121900" tIns="121900" rIns="121900" bIns="121900" anchor="ctr" anchorCtr="0">
              <a:noAutofit/>
            </a:bodyPr>
            <a:lstStyle/>
            <a:p>
              <a:pPr defTabSz="1219140">
                <a:defRPr/>
              </a:pPr>
              <a:endParaRPr sz="2400"/>
            </a:p>
          </p:txBody>
        </p:sp>
        <p:sp>
          <p:nvSpPr>
            <p:cNvPr id="154" name="Google Shape;1857;p87">
              <a:extLst>
                <a:ext uri="{FF2B5EF4-FFF2-40B4-BE49-F238E27FC236}">
                  <a16:creationId xmlns:a16="http://schemas.microsoft.com/office/drawing/2014/main" id="{4BD90D4E-BDE7-46E6-9A10-C8B7D724515F}"/>
                </a:ext>
              </a:extLst>
            </p:cNvPr>
            <p:cNvSpPr/>
            <p:nvPr/>
          </p:nvSpPr>
          <p:spPr>
            <a:xfrm>
              <a:off x="1216109" y="2107450"/>
              <a:ext cx="135786" cy="149102"/>
            </a:xfrm>
            <a:custGeom>
              <a:avLst/>
              <a:gdLst/>
              <a:ahLst/>
              <a:cxnLst/>
              <a:rect l="l" t="t" r="r" b="b"/>
              <a:pathLst>
                <a:path w="2590" h="2844" extrusionOk="0">
                  <a:moveTo>
                    <a:pt x="433" y="1"/>
                  </a:moveTo>
                  <a:lnTo>
                    <a:pt x="0" y="451"/>
                  </a:lnTo>
                  <a:cubicBezTo>
                    <a:pt x="3" y="480"/>
                    <a:pt x="10" y="507"/>
                    <a:pt x="14" y="537"/>
                  </a:cubicBezTo>
                  <a:cubicBezTo>
                    <a:pt x="183" y="1502"/>
                    <a:pt x="493" y="2254"/>
                    <a:pt x="875" y="2844"/>
                  </a:cubicBezTo>
                  <a:lnTo>
                    <a:pt x="2590" y="1016"/>
                  </a:lnTo>
                  <a:cubicBezTo>
                    <a:pt x="1828" y="554"/>
                    <a:pt x="1072" y="224"/>
                    <a:pt x="433" y="1"/>
                  </a:cubicBez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sp>
          <p:nvSpPr>
            <p:cNvPr id="155" name="Google Shape;1858;p87">
              <a:extLst>
                <a:ext uri="{FF2B5EF4-FFF2-40B4-BE49-F238E27FC236}">
                  <a16:creationId xmlns:a16="http://schemas.microsoft.com/office/drawing/2014/main" id="{3C2FF3C7-36A1-4CA6-AE3C-4FD52FAB97B8}"/>
                </a:ext>
              </a:extLst>
            </p:cNvPr>
            <p:cNvSpPr/>
            <p:nvPr/>
          </p:nvSpPr>
          <p:spPr>
            <a:xfrm>
              <a:off x="1238757" y="1614538"/>
              <a:ext cx="554939" cy="546236"/>
            </a:xfrm>
            <a:custGeom>
              <a:avLst/>
              <a:gdLst/>
              <a:ahLst/>
              <a:cxnLst/>
              <a:rect l="l" t="t" r="r" b="b"/>
              <a:pathLst>
                <a:path w="10585" h="10419" extrusionOk="0">
                  <a:moveTo>
                    <a:pt x="9076" y="1"/>
                  </a:moveTo>
                  <a:lnTo>
                    <a:pt x="297" y="9097"/>
                  </a:lnTo>
                  <a:lnTo>
                    <a:pt x="1" y="9403"/>
                  </a:lnTo>
                  <a:cubicBezTo>
                    <a:pt x="640" y="9626"/>
                    <a:pt x="1396" y="9956"/>
                    <a:pt x="2158" y="10418"/>
                  </a:cubicBezTo>
                  <a:lnTo>
                    <a:pt x="10585" y="1432"/>
                  </a:lnTo>
                  <a:lnTo>
                    <a:pt x="10585" y="1432"/>
                  </a:lnTo>
                  <a:cubicBezTo>
                    <a:pt x="10529" y="1438"/>
                    <a:pt x="10475" y="1441"/>
                    <a:pt x="10423" y="1441"/>
                  </a:cubicBezTo>
                  <a:cubicBezTo>
                    <a:pt x="9524" y="1441"/>
                    <a:pt x="9194" y="548"/>
                    <a:pt x="9076" y="1"/>
                  </a:cubicBezTo>
                  <a:close/>
                </a:path>
              </a:pathLst>
            </a:custGeom>
            <a:solidFill>
              <a:srgbClr val="741B47"/>
            </a:solidFill>
            <a:ln>
              <a:noFill/>
            </a:ln>
          </p:spPr>
          <p:txBody>
            <a:bodyPr spcFirstLastPara="1" wrap="square" lIns="121900" tIns="121900" rIns="121900" bIns="121900" anchor="ctr" anchorCtr="0">
              <a:noAutofit/>
            </a:bodyPr>
            <a:lstStyle/>
            <a:p>
              <a:pPr defTabSz="1219140">
                <a:defRPr/>
              </a:pPr>
              <a:endParaRPr sz="2400"/>
            </a:p>
          </p:txBody>
        </p:sp>
        <p:sp>
          <p:nvSpPr>
            <p:cNvPr id="156" name="Google Shape;1859;p87">
              <a:extLst>
                <a:ext uri="{FF2B5EF4-FFF2-40B4-BE49-F238E27FC236}">
                  <a16:creationId xmlns:a16="http://schemas.microsoft.com/office/drawing/2014/main" id="{23585234-95B2-4C44-9DF8-D0EA45F473B0}"/>
                </a:ext>
              </a:extLst>
            </p:cNvPr>
            <p:cNvSpPr/>
            <p:nvPr/>
          </p:nvSpPr>
          <p:spPr>
            <a:xfrm>
              <a:off x="1351841" y="1689403"/>
              <a:ext cx="510638" cy="548490"/>
            </a:xfrm>
            <a:custGeom>
              <a:avLst/>
              <a:gdLst/>
              <a:ahLst/>
              <a:cxnLst/>
              <a:rect l="l" t="t" r="r" b="b"/>
              <a:pathLst>
                <a:path w="9740" h="10462" extrusionOk="0">
                  <a:moveTo>
                    <a:pt x="8441" y="1"/>
                  </a:moveTo>
                  <a:lnTo>
                    <a:pt x="8441" y="1"/>
                  </a:lnTo>
                  <a:cubicBezTo>
                    <a:pt x="8434" y="4"/>
                    <a:pt x="8431" y="4"/>
                    <a:pt x="8428" y="4"/>
                  </a:cubicBezTo>
                  <a:lnTo>
                    <a:pt x="1" y="8990"/>
                  </a:lnTo>
                  <a:cubicBezTo>
                    <a:pt x="636" y="9380"/>
                    <a:pt x="1275" y="9862"/>
                    <a:pt x="1847" y="10461"/>
                  </a:cubicBezTo>
                  <a:cubicBezTo>
                    <a:pt x="4214" y="7732"/>
                    <a:pt x="7742" y="3578"/>
                    <a:pt x="9739" y="1228"/>
                  </a:cubicBezTo>
                  <a:lnTo>
                    <a:pt x="9739" y="1225"/>
                  </a:lnTo>
                  <a:cubicBezTo>
                    <a:pt x="9631" y="1251"/>
                    <a:pt x="9527" y="1263"/>
                    <a:pt x="9428" y="1263"/>
                  </a:cubicBezTo>
                  <a:cubicBezTo>
                    <a:pt x="8680" y="1263"/>
                    <a:pt x="8220" y="574"/>
                    <a:pt x="8441" y="1"/>
                  </a:cubicBezTo>
                  <a:close/>
                </a:path>
              </a:pathLst>
            </a:custGeom>
            <a:solidFill>
              <a:schemeClr val="dk1"/>
            </a:solidFill>
            <a:ln>
              <a:noFill/>
            </a:ln>
          </p:spPr>
          <p:txBody>
            <a:bodyPr spcFirstLastPara="1" wrap="square" lIns="121900" tIns="121900" rIns="121900" bIns="121900" anchor="ctr" anchorCtr="0">
              <a:noAutofit/>
            </a:bodyPr>
            <a:lstStyle/>
            <a:p>
              <a:pPr defTabSz="1219140">
                <a:defRPr/>
              </a:pPr>
              <a:endParaRPr sz="2400"/>
            </a:p>
          </p:txBody>
        </p:sp>
        <p:sp>
          <p:nvSpPr>
            <p:cNvPr id="157" name="Google Shape;1860;p87">
              <a:extLst>
                <a:ext uri="{FF2B5EF4-FFF2-40B4-BE49-F238E27FC236}">
                  <a16:creationId xmlns:a16="http://schemas.microsoft.com/office/drawing/2014/main" id="{AB60F026-BFEE-4C62-82F1-8D5CF42396A7}"/>
                </a:ext>
              </a:extLst>
            </p:cNvPr>
            <p:cNvSpPr/>
            <p:nvPr/>
          </p:nvSpPr>
          <p:spPr>
            <a:xfrm>
              <a:off x="1261982" y="2160715"/>
              <a:ext cx="186745" cy="180244"/>
            </a:xfrm>
            <a:custGeom>
              <a:avLst/>
              <a:gdLst/>
              <a:ahLst/>
              <a:cxnLst/>
              <a:rect l="l" t="t" r="r" b="b"/>
              <a:pathLst>
                <a:path w="3562" h="3438" extrusionOk="0">
                  <a:moveTo>
                    <a:pt x="1715" y="0"/>
                  </a:moveTo>
                  <a:lnTo>
                    <a:pt x="0" y="1828"/>
                  </a:lnTo>
                  <a:cubicBezTo>
                    <a:pt x="526" y="2630"/>
                    <a:pt x="1189" y="3129"/>
                    <a:pt x="1838" y="3438"/>
                  </a:cubicBezTo>
                  <a:cubicBezTo>
                    <a:pt x="2263" y="2962"/>
                    <a:pt x="2862" y="2280"/>
                    <a:pt x="3561" y="1471"/>
                  </a:cubicBezTo>
                  <a:cubicBezTo>
                    <a:pt x="2989" y="872"/>
                    <a:pt x="2350" y="390"/>
                    <a:pt x="1715" y="0"/>
                  </a:cubicBezTo>
                  <a:close/>
                </a:path>
              </a:pathLst>
            </a:custGeom>
            <a:solidFill>
              <a:schemeClr val="lt1"/>
            </a:solidFill>
            <a:ln>
              <a:noFill/>
            </a:ln>
          </p:spPr>
          <p:txBody>
            <a:bodyPr spcFirstLastPara="1" wrap="square" lIns="121900" tIns="121900" rIns="121900" bIns="121900" anchor="ctr" anchorCtr="0">
              <a:noAutofit/>
            </a:bodyPr>
            <a:lstStyle/>
            <a:p>
              <a:pPr defTabSz="1219140">
                <a:defRPr/>
              </a:pPr>
              <a:endParaRPr sz="2400"/>
            </a:p>
          </p:txBody>
        </p:sp>
        <p:sp>
          <p:nvSpPr>
            <p:cNvPr id="158" name="Google Shape;1861;p87">
              <a:extLst>
                <a:ext uri="{FF2B5EF4-FFF2-40B4-BE49-F238E27FC236}">
                  <a16:creationId xmlns:a16="http://schemas.microsoft.com/office/drawing/2014/main" id="{2A88EEE0-7CD9-4C15-A933-ED619CE629D1}"/>
                </a:ext>
              </a:extLst>
            </p:cNvPr>
            <p:cNvSpPr/>
            <p:nvPr/>
          </p:nvSpPr>
          <p:spPr>
            <a:xfrm>
              <a:off x="1216109" y="2091618"/>
              <a:ext cx="307798" cy="275031"/>
            </a:xfrm>
            <a:custGeom>
              <a:avLst/>
              <a:gdLst/>
              <a:ahLst/>
              <a:cxnLst/>
              <a:rect l="l" t="t" r="r" b="b"/>
              <a:pathLst>
                <a:path w="5871" h="5246" extrusionOk="0">
                  <a:moveTo>
                    <a:pt x="726" y="0"/>
                  </a:moveTo>
                  <a:lnTo>
                    <a:pt x="0" y="753"/>
                  </a:lnTo>
                  <a:cubicBezTo>
                    <a:pt x="3" y="782"/>
                    <a:pt x="10" y="812"/>
                    <a:pt x="14" y="842"/>
                  </a:cubicBezTo>
                  <a:cubicBezTo>
                    <a:pt x="436" y="1009"/>
                    <a:pt x="1218" y="1355"/>
                    <a:pt x="2077" y="1943"/>
                  </a:cubicBezTo>
                  <a:cubicBezTo>
                    <a:pt x="3115" y="2656"/>
                    <a:pt x="4270" y="3721"/>
                    <a:pt x="5046" y="5246"/>
                  </a:cubicBezTo>
                  <a:cubicBezTo>
                    <a:pt x="5126" y="5242"/>
                    <a:pt x="5169" y="5238"/>
                    <a:pt x="5169" y="5238"/>
                  </a:cubicBezTo>
                  <a:lnTo>
                    <a:pt x="5871" y="4404"/>
                  </a:lnTo>
                  <a:cubicBezTo>
                    <a:pt x="5539" y="3418"/>
                    <a:pt x="4763" y="1788"/>
                    <a:pt x="3075" y="792"/>
                  </a:cubicBezTo>
                  <a:cubicBezTo>
                    <a:pt x="2433" y="413"/>
                    <a:pt x="1661" y="123"/>
                    <a:pt x="726" y="0"/>
                  </a:cubicBezTo>
                  <a:close/>
                </a:path>
              </a:pathLst>
            </a:custGeom>
            <a:solidFill>
              <a:srgbClr val="94B6C0"/>
            </a:solidFill>
            <a:ln>
              <a:noFill/>
            </a:ln>
          </p:spPr>
          <p:txBody>
            <a:bodyPr spcFirstLastPara="1" wrap="square" lIns="121900" tIns="121900" rIns="121900" bIns="121900" anchor="ctr" anchorCtr="0">
              <a:noAutofit/>
            </a:bodyPr>
            <a:lstStyle/>
            <a:p>
              <a:pPr defTabSz="1219140">
                <a:defRPr/>
              </a:pPr>
              <a:endParaRPr sz="2400"/>
            </a:p>
          </p:txBody>
        </p:sp>
        <p:sp>
          <p:nvSpPr>
            <p:cNvPr id="159" name="Google Shape;1862;p87">
              <a:extLst>
                <a:ext uri="{FF2B5EF4-FFF2-40B4-BE49-F238E27FC236}">
                  <a16:creationId xmlns:a16="http://schemas.microsoft.com/office/drawing/2014/main" id="{BB6D3874-BC8A-4585-8C28-534C1721DAAC}"/>
                </a:ext>
              </a:extLst>
            </p:cNvPr>
            <p:cNvSpPr/>
            <p:nvPr/>
          </p:nvSpPr>
          <p:spPr>
            <a:xfrm>
              <a:off x="1324946" y="2133139"/>
              <a:ext cx="198960" cy="233509"/>
            </a:xfrm>
            <a:custGeom>
              <a:avLst/>
              <a:gdLst/>
              <a:ahLst/>
              <a:cxnLst/>
              <a:rect l="l" t="t" r="r" b="b"/>
              <a:pathLst>
                <a:path w="3795" h="4454" extrusionOk="0">
                  <a:moveTo>
                    <a:pt x="999" y="0"/>
                  </a:moveTo>
                  <a:lnTo>
                    <a:pt x="1" y="1151"/>
                  </a:lnTo>
                  <a:cubicBezTo>
                    <a:pt x="1039" y="1864"/>
                    <a:pt x="2194" y="2929"/>
                    <a:pt x="2970" y="4454"/>
                  </a:cubicBezTo>
                  <a:cubicBezTo>
                    <a:pt x="3050" y="4450"/>
                    <a:pt x="3093" y="4446"/>
                    <a:pt x="3093" y="4446"/>
                  </a:cubicBezTo>
                  <a:lnTo>
                    <a:pt x="3795" y="3612"/>
                  </a:lnTo>
                  <a:cubicBezTo>
                    <a:pt x="3463" y="2626"/>
                    <a:pt x="2687" y="996"/>
                    <a:pt x="999" y="0"/>
                  </a:cubicBezTo>
                  <a:close/>
                </a:path>
              </a:pathLst>
            </a:custGeom>
            <a:solidFill>
              <a:srgbClr val="BBCCD3"/>
            </a:solidFill>
            <a:ln>
              <a:noFill/>
            </a:ln>
          </p:spPr>
          <p:txBody>
            <a:bodyPr spcFirstLastPara="1" wrap="square" lIns="121900" tIns="121900" rIns="121900" bIns="121900" anchor="ctr" anchorCtr="0">
              <a:noAutofit/>
            </a:bodyPr>
            <a:lstStyle/>
            <a:p>
              <a:pPr defTabSz="1219140">
                <a:defRPr/>
              </a:pPr>
              <a:endParaRPr sz="2400"/>
            </a:p>
          </p:txBody>
        </p:sp>
        <p:sp>
          <p:nvSpPr>
            <p:cNvPr id="160" name="Google Shape;1863;p87">
              <a:extLst>
                <a:ext uri="{FF2B5EF4-FFF2-40B4-BE49-F238E27FC236}">
                  <a16:creationId xmlns:a16="http://schemas.microsoft.com/office/drawing/2014/main" id="{130E67EF-9C11-4E83-9469-894AB6EB8E40}"/>
                </a:ext>
              </a:extLst>
            </p:cNvPr>
            <p:cNvSpPr/>
            <p:nvPr/>
          </p:nvSpPr>
          <p:spPr>
            <a:xfrm>
              <a:off x="1715312" y="1841282"/>
              <a:ext cx="212643" cy="254375"/>
            </a:xfrm>
            <a:custGeom>
              <a:avLst/>
              <a:gdLst/>
              <a:ahLst/>
              <a:cxnLst/>
              <a:rect l="l" t="t" r="r" b="b"/>
              <a:pathLst>
                <a:path w="4056" h="4852" extrusionOk="0">
                  <a:moveTo>
                    <a:pt x="1611" y="1"/>
                  </a:moveTo>
                  <a:cubicBezTo>
                    <a:pt x="1456" y="1"/>
                    <a:pt x="1291" y="13"/>
                    <a:pt x="1115" y="39"/>
                  </a:cubicBezTo>
                  <a:cubicBezTo>
                    <a:pt x="590" y="265"/>
                    <a:pt x="1375" y="821"/>
                    <a:pt x="1375" y="821"/>
                  </a:cubicBezTo>
                  <a:cubicBezTo>
                    <a:pt x="1375" y="821"/>
                    <a:pt x="1323" y="818"/>
                    <a:pt x="1243" y="818"/>
                  </a:cubicBezTo>
                  <a:cubicBezTo>
                    <a:pt x="1014" y="818"/>
                    <a:pt x="556" y="842"/>
                    <a:pt x="459" y="1027"/>
                  </a:cubicBezTo>
                  <a:cubicBezTo>
                    <a:pt x="330" y="1281"/>
                    <a:pt x="1015" y="1750"/>
                    <a:pt x="1015" y="1750"/>
                  </a:cubicBezTo>
                  <a:cubicBezTo>
                    <a:pt x="1015" y="1750"/>
                    <a:pt x="928" y="1740"/>
                    <a:pt x="806" y="1740"/>
                  </a:cubicBezTo>
                  <a:cubicBezTo>
                    <a:pt x="531" y="1740"/>
                    <a:pt x="77" y="1790"/>
                    <a:pt x="46" y="2116"/>
                  </a:cubicBezTo>
                  <a:cubicBezTo>
                    <a:pt x="0" y="2589"/>
                    <a:pt x="1301" y="3301"/>
                    <a:pt x="1301" y="3301"/>
                  </a:cubicBezTo>
                  <a:lnTo>
                    <a:pt x="905" y="3767"/>
                  </a:lnTo>
                  <a:cubicBezTo>
                    <a:pt x="905" y="3767"/>
                    <a:pt x="1998" y="4852"/>
                    <a:pt x="2881" y="4852"/>
                  </a:cubicBezTo>
                  <a:cubicBezTo>
                    <a:pt x="3524" y="4852"/>
                    <a:pt x="4055" y="4277"/>
                    <a:pt x="3974" y="2293"/>
                  </a:cubicBezTo>
                  <a:cubicBezTo>
                    <a:pt x="3974" y="2293"/>
                    <a:pt x="3734" y="1"/>
                    <a:pt x="1611" y="1"/>
                  </a:cubicBezTo>
                  <a:close/>
                </a:path>
              </a:pathLst>
            </a:custGeom>
            <a:solidFill>
              <a:srgbClr val="FFA767"/>
            </a:solidFill>
            <a:ln>
              <a:noFill/>
            </a:ln>
          </p:spPr>
          <p:txBody>
            <a:bodyPr spcFirstLastPara="1" wrap="square" lIns="121900" tIns="121900" rIns="121900" bIns="121900" anchor="ctr" anchorCtr="0">
              <a:noAutofit/>
            </a:bodyPr>
            <a:lstStyle/>
            <a:p>
              <a:pPr defTabSz="1219140">
                <a:defRPr/>
              </a:pPr>
              <a:endParaRPr sz="2400"/>
            </a:p>
          </p:txBody>
        </p:sp>
        <p:sp>
          <p:nvSpPr>
            <p:cNvPr id="161" name="Google Shape;1864;p87">
              <a:extLst>
                <a:ext uri="{FF2B5EF4-FFF2-40B4-BE49-F238E27FC236}">
                  <a16:creationId xmlns:a16="http://schemas.microsoft.com/office/drawing/2014/main" id="{C8DDDDC3-77C3-4DF5-B083-74DB454C9D1C}"/>
                </a:ext>
              </a:extLst>
            </p:cNvPr>
            <p:cNvSpPr/>
            <p:nvPr/>
          </p:nvSpPr>
          <p:spPr>
            <a:xfrm>
              <a:off x="1052225" y="2003489"/>
              <a:ext cx="433099" cy="248451"/>
            </a:xfrm>
            <a:custGeom>
              <a:avLst/>
              <a:gdLst/>
              <a:ahLst/>
              <a:cxnLst/>
              <a:rect l="l" t="t" r="r" b="b"/>
              <a:pathLst>
                <a:path w="8261" h="4739" extrusionOk="0">
                  <a:moveTo>
                    <a:pt x="6729" y="0"/>
                  </a:moveTo>
                  <a:cubicBezTo>
                    <a:pt x="4958" y="0"/>
                    <a:pt x="1356" y="1648"/>
                    <a:pt x="1356" y="1648"/>
                  </a:cubicBezTo>
                  <a:cubicBezTo>
                    <a:pt x="1356" y="1648"/>
                    <a:pt x="1" y="4739"/>
                    <a:pt x="852" y="4739"/>
                  </a:cubicBezTo>
                  <a:cubicBezTo>
                    <a:pt x="918" y="4739"/>
                    <a:pt x="998" y="4720"/>
                    <a:pt x="1092" y="4680"/>
                  </a:cubicBezTo>
                  <a:cubicBezTo>
                    <a:pt x="6840" y="2231"/>
                    <a:pt x="8015" y="2656"/>
                    <a:pt x="7929" y="2203"/>
                  </a:cubicBezTo>
                  <a:cubicBezTo>
                    <a:pt x="7855" y="1815"/>
                    <a:pt x="6914" y="1648"/>
                    <a:pt x="6914" y="1648"/>
                  </a:cubicBezTo>
                  <a:lnTo>
                    <a:pt x="6914" y="1648"/>
                  </a:lnTo>
                  <a:cubicBezTo>
                    <a:pt x="6914" y="1648"/>
                    <a:pt x="7056" y="1660"/>
                    <a:pt x="7238" y="1660"/>
                  </a:cubicBezTo>
                  <a:cubicBezTo>
                    <a:pt x="7566" y="1660"/>
                    <a:pt x="8024" y="1619"/>
                    <a:pt x="8015" y="1388"/>
                  </a:cubicBezTo>
                  <a:cubicBezTo>
                    <a:pt x="8002" y="1029"/>
                    <a:pt x="6671" y="826"/>
                    <a:pt x="6671" y="826"/>
                  </a:cubicBezTo>
                  <a:lnTo>
                    <a:pt x="6671" y="826"/>
                  </a:lnTo>
                  <a:cubicBezTo>
                    <a:pt x="6671" y="826"/>
                    <a:pt x="6836" y="840"/>
                    <a:pt x="7041" y="840"/>
                  </a:cubicBezTo>
                  <a:cubicBezTo>
                    <a:pt x="7535" y="840"/>
                    <a:pt x="8261" y="755"/>
                    <a:pt x="7473" y="177"/>
                  </a:cubicBezTo>
                  <a:cubicBezTo>
                    <a:pt x="7304" y="53"/>
                    <a:pt x="7046" y="0"/>
                    <a:pt x="6729" y="0"/>
                  </a:cubicBezTo>
                  <a:close/>
                </a:path>
              </a:pathLst>
            </a:custGeom>
            <a:solidFill>
              <a:srgbClr val="FFA767"/>
            </a:solidFill>
            <a:ln>
              <a:noFill/>
            </a:ln>
          </p:spPr>
          <p:txBody>
            <a:bodyPr spcFirstLastPara="1" wrap="square" lIns="121900" tIns="121900" rIns="121900" bIns="121900" anchor="ctr" anchorCtr="0">
              <a:noAutofit/>
            </a:bodyPr>
            <a:lstStyle/>
            <a:p>
              <a:pPr defTabSz="1219140">
                <a:defRPr/>
              </a:pPr>
              <a:endParaRPr sz="2400"/>
            </a:p>
          </p:txBody>
        </p:sp>
        <p:sp>
          <p:nvSpPr>
            <p:cNvPr id="162" name="Google Shape;1865;p87">
              <a:extLst>
                <a:ext uri="{FF2B5EF4-FFF2-40B4-BE49-F238E27FC236}">
                  <a16:creationId xmlns:a16="http://schemas.microsoft.com/office/drawing/2014/main" id="{E49F2201-301B-4FA7-AC61-7F783FA94041}"/>
                </a:ext>
              </a:extLst>
            </p:cNvPr>
            <p:cNvSpPr/>
            <p:nvPr/>
          </p:nvSpPr>
          <p:spPr>
            <a:xfrm>
              <a:off x="718164" y="2074998"/>
              <a:ext cx="30303" cy="10223"/>
            </a:xfrm>
            <a:custGeom>
              <a:avLst/>
              <a:gdLst/>
              <a:ahLst/>
              <a:cxnLst/>
              <a:rect l="l" t="t" r="r" b="b"/>
              <a:pathLst>
                <a:path w="578" h="195" extrusionOk="0">
                  <a:moveTo>
                    <a:pt x="114" y="1"/>
                  </a:moveTo>
                  <a:cubicBezTo>
                    <a:pt x="30" y="1"/>
                    <a:pt x="0" y="136"/>
                    <a:pt x="93" y="161"/>
                  </a:cubicBezTo>
                  <a:cubicBezTo>
                    <a:pt x="175" y="184"/>
                    <a:pt x="254" y="195"/>
                    <a:pt x="335" y="195"/>
                  </a:cubicBezTo>
                  <a:cubicBezTo>
                    <a:pt x="382" y="195"/>
                    <a:pt x="430" y="191"/>
                    <a:pt x="479" y="184"/>
                  </a:cubicBezTo>
                  <a:cubicBezTo>
                    <a:pt x="578" y="171"/>
                    <a:pt x="542" y="27"/>
                    <a:pt x="448" y="27"/>
                  </a:cubicBezTo>
                  <a:cubicBezTo>
                    <a:pt x="444" y="27"/>
                    <a:pt x="440" y="27"/>
                    <a:pt x="435" y="28"/>
                  </a:cubicBezTo>
                  <a:cubicBezTo>
                    <a:pt x="402" y="32"/>
                    <a:pt x="370" y="34"/>
                    <a:pt x="338" y="34"/>
                  </a:cubicBezTo>
                  <a:cubicBezTo>
                    <a:pt x="270" y="34"/>
                    <a:pt x="204" y="25"/>
                    <a:pt x="136" y="4"/>
                  </a:cubicBezTo>
                  <a:cubicBezTo>
                    <a:pt x="128" y="2"/>
                    <a:pt x="121" y="1"/>
                    <a:pt x="114" y="1"/>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63" name="Google Shape;1866;p87">
              <a:extLst>
                <a:ext uri="{FF2B5EF4-FFF2-40B4-BE49-F238E27FC236}">
                  <a16:creationId xmlns:a16="http://schemas.microsoft.com/office/drawing/2014/main" id="{28E6E936-A93A-4BF1-8837-E7CB7A079704}"/>
                </a:ext>
              </a:extLst>
            </p:cNvPr>
            <p:cNvSpPr/>
            <p:nvPr/>
          </p:nvSpPr>
          <p:spPr>
            <a:xfrm>
              <a:off x="753762" y="2089154"/>
              <a:ext cx="24012" cy="18192"/>
            </a:xfrm>
            <a:custGeom>
              <a:avLst/>
              <a:gdLst/>
              <a:ahLst/>
              <a:cxnLst/>
              <a:rect l="l" t="t" r="r" b="b"/>
              <a:pathLst>
                <a:path w="458" h="347" extrusionOk="0">
                  <a:moveTo>
                    <a:pt x="121" y="1"/>
                  </a:moveTo>
                  <a:cubicBezTo>
                    <a:pt x="57" y="1"/>
                    <a:pt x="0" y="84"/>
                    <a:pt x="60" y="141"/>
                  </a:cubicBezTo>
                  <a:cubicBezTo>
                    <a:pt x="136" y="210"/>
                    <a:pt x="216" y="277"/>
                    <a:pt x="303" y="333"/>
                  </a:cubicBezTo>
                  <a:cubicBezTo>
                    <a:pt x="317" y="342"/>
                    <a:pt x="332" y="346"/>
                    <a:pt x="345" y="346"/>
                  </a:cubicBezTo>
                  <a:cubicBezTo>
                    <a:pt x="414" y="346"/>
                    <a:pt x="458" y="241"/>
                    <a:pt x="386" y="193"/>
                  </a:cubicBezTo>
                  <a:cubicBezTo>
                    <a:pt x="309" y="144"/>
                    <a:pt x="239" y="87"/>
                    <a:pt x="176" y="24"/>
                  </a:cubicBezTo>
                  <a:cubicBezTo>
                    <a:pt x="159" y="7"/>
                    <a:pt x="140" y="1"/>
                    <a:pt x="121" y="1"/>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64" name="Google Shape;1867;p87">
              <a:extLst>
                <a:ext uri="{FF2B5EF4-FFF2-40B4-BE49-F238E27FC236}">
                  <a16:creationId xmlns:a16="http://schemas.microsoft.com/office/drawing/2014/main" id="{B82A5797-327D-4079-AE5E-36A334E4E9D9}"/>
                </a:ext>
              </a:extLst>
            </p:cNvPr>
            <p:cNvSpPr/>
            <p:nvPr/>
          </p:nvSpPr>
          <p:spPr>
            <a:xfrm>
              <a:off x="780237" y="2120347"/>
              <a:ext cx="17982" cy="18087"/>
            </a:xfrm>
            <a:custGeom>
              <a:avLst/>
              <a:gdLst/>
              <a:ahLst/>
              <a:cxnLst/>
              <a:rect l="l" t="t" r="r" b="b"/>
              <a:pathLst>
                <a:path w="343" h="345" extrusionOk="0">
                  <a:moveTo>
                    <a:pt x="114" y="1"/>
                  </a:moveTo>
                  <a:cubicBezTo>
                    <a:pt x="57" y="1"/>
                    <a:pt x="1" y="58"/>
                    <a:pt x="40" y="121"/>
                  </a:cubicBezTo>
                  <a:cubicBezTo>
                    <a:pt x="80" y="181"/>
                    <a:pt x="123" y="244"/>
                    <a:pt x="163" y="308"/>
                  </a:cubicBezTo>
                  <a:cubicBezTo>
                    <a:pt x="181" y="334"/>
                    <a:pt x="205" y="345"/>
                    <a:pt x="230" y="345"/>
                  </a:cubicBezTo>
                  <a:cubicBezTo>
                    <a:pt x="287" y="345"/>
                    <a:pt x="343" y="287"/>
                    <a:pt x="303" y="224"/>
                  </a:cubicBezTo>
                  <a:cubicBezTo>
                    <a:pt x="263" y="165"/>
                    <a:pt x="220" y="101"/>
                    <a:pt x="180" y="38"/>
                  </a:cubicBezTo>
                  <a:cubicBezTo>
                    <a:pt x="163" y="11"/>
                    <a:pt x="138" y="1"/>
                    <a:pt x="114" y="1"/>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65" name="Google Shape;1868;p87">
              <a:extLst>
                <a:ext uri="{FF2B5EF4-FFF2-40B4-BE49-F238E27FC236}">
                  <a16:creationId xmlns:a16="http://schemas.microsoft.com/office/drawing/2014/main" id="{2DD04E78-AB6E-4AD4-B464-BB9F743BB362}"/>
                </a:ext>
              </a:extLst>
            </p:cNvPr>
            <p:cNvSpPr/>
            <p:nvPr/>
          </p:nvSpPr>
          <p:spPr>
            <a:xfrm>
              <a:off x="791247" y="2158723"/>
              <a:ext cx="12792" cy="20027"/>
            </a:xfrm>
            <a:custGeom>
              <a:avLst/>
              <a:gdLst/>
              <a:ahLst/>
              <a:cxnLst/>
              <a:rect l="l" t="t" r="r" b="b"/>
              <a:pathLst>
                <a:path w="244" h="382" extrusionOk="0">
                  <a:moveTo>
                    <a:pt x="111" y="1"/>
                  </a:moveTo>
                  <a:cubicBezTo>
                    <a:pt x="55" y="1"/>
                    <a:pt x="0" y="59"/>
                    <a:pt x="37" y="121"/>
                  </a:cubicBezTo>
                  <a:cubicBezTo>
                    <a:pt x="70" y="181"/>
                    <a:pt x="80" y="238"/>
                    <a:pt x="73" y="304"/>
                  </a:cubicBezTo>
                  <a:cubicBezTo>
                    <a:pt x="68" y="356"/>
                    <a:pt x="107" y="382"/>
                    <a:pt x="148" y="382"/>
                  </a:cubicBezTo>
                  <a:cubicBezTo>
                    <a:pt x="188" y="382"/>
                    <a:pt x="231" y="356"/>
                    <a:pt x="236" y="304"/>
                  </a:cubicBezTo>
                  <a:cubicBezTo>
                    <a:pt x="243" y="208"/>
                    <a:pt x="223" y="121"/>
                    <a:pt x="176" y="41"/>
                  </a:cubicBezTo>
                  <a:cubicBezTo>
                    <a:pt x="160" y="13"/>
                    <a:pt x="135" y="1"/>
                    <a:pt x="111" y="1"/>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66" name="Google Shape;1869;p87">
              <a:extLst>
                <a:ext uri="{FF2B5EF4-FFF2-40B4-BE49-F238E27FC236}">
                  <a16:creationId xmlns:a16="http://schemas.microsoft.com/office/drawing/2014/main" id="{323B1525-BBEB-499D-B869-CE0454EDB0D3}"/>
                </a:ext>
              </a:extLst>
            </p:cNvPr>
            <p:cNvSpPr/>
            <p:nvPr/>
          </p:nvSpPr>
          <p:spPr>
            <a:xfrm>
              <a:off x="792348" y="2201556"/>
              <a:ext cx="11848" cy="19083"/>
            </a:xfrm>
            <a:custGeom>
              <a:avLst/>
              <a:gdLst/>
              <a:ahLst/>
              <a:cxnLst/>
              <a:rect l="l" t="t" r="r" b="b"/>
              <a:pathLst>
                <a:path w="226" h="364" extrusionOk="0">
                  <a:moveTo>
                    <a:pt x="109" y="0"/>
                  </a:moveTo>
                  <a:cubicBezTo>
                    <a:pt x="56" y="0"/>
                    <a:pt x="1" y="59"/>
                    <a:pt x="32" y="123"/>
                  </a:cubicBezTo>
                  <a:cubicBezTo>
                    <a:pt x="55" y="180"/>
                    <a:pt x="59" y="230"/>
                    <a:pt x="52" y="286"/>
                  </a:cubicBezTo>
                  <a:cubicBezTo>
                    <a:pt x="45" y="338"/>
                    <a:pt x="83" y="364"/>
                    <a:pt x="124" y="364"/>
                  </a:cubicBezTo>
                  <a:cubicBezTo>
                    <a:pt x="165" y="364"/>
                    <a:pt x="209" y="338"/>
                    <a:pt x="215" y="286"/>
                  </a:cubicBezTo>
                  <a:cubicBezTo>
                    <a:pt x="226" y="200"/>
                    <a:pt x="209" y="123"/>
                    <a:pt x="172" y="43"/>
                  </a:cubicBezTo>
                  <a:cubicBezTo>
                    <a:pt x="157" y="13"/>
                    <a:pt x="134" y="0"/>
                    <a:pt x="109" y="0"/>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67" name="Google Shape;1870;p87">
              <a:extLst>
                <a:ext uri="{FF2B5EF4-FFF2-40B4-BE49-F238E27FC236}">
                  <a16:creationId xmlns:a16="http://schemas.microsoft.com/office/drawing/2014/main" id="{E8DF362B-C169-48ED-BFB1-15EFAA087AA0}"/>
                </a:ext>
              </a:extLst>
            </p:cNvPr>
            <p:cNvSpPr/>
            <p:nvPr/>
          </p:nvSpPr>
          <p:spPr>
            <a:xfrm>
              <a:off x="787891" y="2243759"/>
              <a:ext cx="8598" cy="19922"/>
            </a:xfrm>
            <a:custGeom>
              <a:avLst/>
              <a:gdLst/>
              <a:ahLst/>
              <a:cxnLst/>
              <a:rect l="l" t="t" r="r" b="b"/>
              <a:pathLst>
                <a:path w="164" h="380" extrusionOk="0">
                  <a:moveTo>
                    <a:pt x="82" y="0"/>
                  </a:moveTo>
                  <a:cubicBezTo>
                    <a:pt x="41" y="0"/>
                    <a:pt x="1" y="27"/>
                    <a:pt x="1" y="80"/>
                  </a:cubicBezTo>
                  <a:lnTo>
                    <a:pt x="1" y="300"/>
                  </a:lnTo>
                  <a:cubicBezTo>
                    <a:pt x="1" y="353"/>
                    <a:pt x="41" y="380"/>
                    <a:pt x="82" y="380"/>
                  </a:cubicBezTo>
                  <a:cubicBezTo>
                    <a:pt x="123" y="380"/>
                    <a:pt x="164" y="353"/>
                    <a:pt x="164" y="300"/>
                  </a:cubicBezTo>
                  <a:lnTo>
                    <a:pt x="164" y="80"/>
                  </a:lnTo>
                  <a:cubicBezTo>
                    <a:pt x="164" y="27"/>
                    <a:pt x="123" y="0"/>
                    <a:pt x="82" y="0"/>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68" name="Google Shape;1871;p87">
              <a:extLst>
                <a:ext uri="{FF2B5EF4-FFF2-40B4-BE49-F238E27FC236}">
                  <a16:creationId xmlns:a16="http://schemas.microsoft.com/office/drawing/2014/main" id="{B72AD0E7-CECB-402B-A534-B7131B608D75}"/>
                </a:ext>
              </a:extLst>
            </p:cNvPr>
            <p:cNvSpPr/>
            <p:nvPr/>
          </p:nvSpPr>
          <p:spPr>
            <a:xfrm>
              <a:off x="782754" y="2280405"/>
              <a:ext cx="11167" cy="20813"/>
            </a:xfrm>
            <a:custGeom>
              <a:avLst/>
              <a:gdLst/>
              <a:ahLst/>
              <a:cxnLst/>
              <a:rect l="l" t="t" r="r" b="b"/>
              <a:pathLst>
                <a:path w="213" h="397" extrusionOk="0">
                  <a:moveTo>
                    <a:pt x="131" y="0"/>
                  </a:moveTo>
                  <a:cubicBezTo>
                    <a:pt x="90" y="0"/>
                    <a:pt x="49" y="27"/>
                    <a:pt x="49" y="80"/>
                  </a:cubicBezTo>
                  <a:cubicBezTo>
                    <a:pt x="49" y="153"/>
                    <a:pt x="39" y="224"/>
                    <a:pt x="19" y="296"/>
                  </a:cubicBezTo>
                  <a:cubicBezTo>
                    <a:pt x="1" y="357"/>
                    <a:pt x="51" y="396"/>
                    <a:pt x="100" y="396"/>
                  </a:cubicBezTo>
                  <a:cubicBezTo>
                    <a:pt x="132" y="396"/>
                    <a:pt x="164" y="379"/>
                    <a:pt x="175" y="339"/>
                  </a:cubicBezTo>
                  <a:cubicBezTo>
                    <a:pt x="199" y="253"/>
                    <a:pt x="212" y="170"/>
                    <a:pt x="212" y="80"/>
                  </a:cubicBezTo>
                  <a:cubicBezTo>
                    <a:pt x="212" y="27"/>
                    <a:pt x="171" y="0"/>
                    <a:pt x="131" y="0"/>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69" name="Google Shape;1872;p87">
              <a:extLst>
                <a:ext uri="{FF2B5EF4-FFF2-40B4-BE49-F238E27FC236}">
                  <a16:creationId xmlns:a16="http://schemas.microsoft.com/office/drawing/2014/main" id="{0738F520-BB95-4F2B-BF6D-6909AF357900}"/>
                </a:ext>
              </a:extLst>
            </p:cNvPr>
            <p:cNvSpPr/>
            <p:nvPr/>
          </p:nvSpPr>
          <p:spPr>
            <a:xfrm>
              <a:off x="740917" y="1907287"/>
              <a:ext cx="27314" cy="10643"/>
            </a:xfrm>
            <a:custGeom>
              <a:avLst/>
              <a:gdLst/>
              <a:ahLst/>
              <a:cxnLst/>
              <a:rect l="l" t="t" r="r" b="b"/>
              <a:pathLst>
                <a:path w="521" h="203" extrusionOk="0">
                  <a:moveTo>
                    <a:pt x="105" y="0"/>
                  </a:moveTo>
                  <a:cubicBezTo>
                    <a:pt x="25" y="0"/>
                    <a:pt x="1" y="131"/>
                    <a:pt x="88" y="161"/>
                  </a:cubicBezTo>
                  <a:cubicBezTo>
                    <a:pt x="180" y="189"/>
                    <a:pt x="269" y="203"/>
                    <a:pt x="362" y="203"/>
                  </a:cubicBezTo>
                  <a:cubicBezTo>
                    <a:pt x="380" y="203"/>
                    <a:pt x="399" y="202"/>
                    <a:pt x="417" y="201"/>
                  </a:cubicBezTo>
                  <a:cubicBezTo>
                    <a:pt x="518" y="195"/>
                    <a:pt x="520" y="38"/>
                    <a:pt x="423" y="38"/>
                  </a:cubicBezTo>
                  <a:cubicBezTo>
                    <a:pt x="421" y="38"/>
                    <a:pt x="419" y="38"/>
                    <a:pt x="417" y="38"/>
                  </a:cubicBezTo>
                  <a:cubicBezTo>
                    <a:pt x="398" y="40"/>
                    <a:pt x="379" y="40"/>
                    <a:pt x="360" y="40"/>
                  </a:cubicBezTo>
                  <a:cubicBezTo>
                    <a:pt x="283" y="40"/>
                    <a:pt x="209" y="29"/>
                    <a:pt x="131" y="5"/>
                  </a:cubicBezTo>
                  <a:cubicBezTo>
                    <a:pt x="122" y="2"/>
                    <a:pt x="113" y="0"/>
                    <a:pt x="105" y="0"/>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70" name="Google Shape;1873;p87">
              <a:extLst>
                <a:ext uri="{FF2B5EF4-FFF2-40B4-BE49-F238E27FC236}">
                  <a16:creationId xmlns:a16="http://schemas.microsoft.com/office/drawing/2014/main" id="{140D5B1C-DDCF-4D2A-9F65-AE99D939DC19}"/>
                </a:ext>
              </a:extLst>
            </p:cNvPr>
            <p:cNvSpPr/>
            <p:nvPr/>
          </p:nvSpPr>
          <p:spPr>
            <a:xfrm>
              <a:off x="779765" y="1912844"/>
              <a:ext cx="35074" cy="10433"/>
            </a:xfrm>
            <a:custGeom>
              <a:avLst/>
              <a:gdLst/>
              <a:ahLst/>
              <a:cxnLst/>
              <a:rect l="l" t="t" r="r" b="b"/>
              <a:pathLst>
                <a:path w="669" h="199" extrusionOk="0">
                  <a:moveTo>
                    <a:pt x="125" y="1"/>
                  </a:moveTo>
                  <a:cubicBezTo>
                    <a:pt x="35" y="1"/>
                    <a:pt x="1" y="142"/>
                    <a:pt x="99" y="158"/>
                  </a:cubicBezTo>
                  <a:cubicBezTo>
                    <a:pt x="252" y="185"/>
                    <a:pt x="406" y="198"/>
                    <a:pt x="562" y="198"/>
                  </a:cubicBezTo>
                  <a:cubicBezTo>
                    <a:pt x="665" y="198"/>
                    <a:pt x="668" y="35"/>
                    <a:pt x="562" y="35"/>
                  </a:cubicBezTo>
                  <a:cubicBezTo>
                    <a:pt x="422" y="35"/>
                    <a:pt x="279" y="26"/>
                    <a:pt x="139" y="2"/>
                  </a:cubicBezTo>
                  <a:cubicBezTo>
                    <a:pt x="134" y="1"/>
                    <a:pt x="129" y="1"/>
                    <a:pt x="125" y="1"/>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71" name="Google Shape;1874;p87">
              <a:extLst>
                <a:ext uri="{FF2B5EF4-FFF2-40B4-BE49-F238E27FC236}">
                  <a16:creationId xmlns:a16="http://schemas.microsoft.com/office/drawing/2014/main" id="{CDFD2EB8-885A-4847-999F-2DCD2509FD92}"/>
                </a:ext>
              </a:extLst>
            </p:cNvPr>
            <p:cNvSpPr/>
            <p:nvPr/>
          </p:nvSpPr>
          <p:spPr>
            <a:xfrm>
              <a:off x="851327" y="1912896"/>
              <a:ext cx="27681" cy="10590"/>
            </a:xfrm>
            <a:custGeom>
              <a:avLst/>
              <a:gdLst/>
              <a:ahLst/>
              <a:cxnLst/>
              <a:rect l="l" t="t" r="r" b="b"/>
              <a:pathLst>
                <a:path w="528" h="202" extrusionOk="0">
                  <a:moveTo>
                    <a:pt x="397" y="0"/>
                  </a:moveTo>
                  <a:cubicBezTo>
                    <a:pt x="393" y="0"/>
                    <a:pt x="389" y="0"/>
                    <a:pt x="385" y="1"/>
                  </a:cubicBezTo>
                  <a:cubicBezTo>
                    <a:pt x="288" y="14"/>
                    <a:pt x="192" y="28"/>
                    <a:pt x="99" y="45"/>
                  </a:cubicBezTo>
                  <a:cubicBezTo>
                    <a:pt x="0" y="57"/>
                    <a:pt x="36" y="201"/>
                    <a:pt x="127" y="201"/>
                  </a:cubicBezTo>
                  <a:cubicBezTo>
                    <a:pt x="131" y="201"/>
                    <a:pt x="135" y="201"/>
                    <a:pt x="139" y="200"/>
                  </a:cubicBezTo>
                  <a:cubicBezTo>
                    <a:pt x="236" y="184"/>
                    <a:pt x="331" y="171"/>
                    <a:pt x="428" y="157"/>
                  </a:cubicBezTo>
                  <a:cubicBezTo>
                    <a:pt x="527" y="145"/>
                    <a:pt x="491" y="0"/>
                    <a:pt x="397" y="0"/>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72" name="Google Shape;1875;p87">
              <a:extLst>
                <a:ext uri="{FF2B5EF4-FFF2-40B4-BE49-F238E27FC236}">
                  <a16:creationId xmlns:a16="http://schemas.microsoft.com/office/drawing/2014/main" id="{8528CEE1-906E-4F72-A5B2-786662217D7E}"/>
                </a:ext>
              </a:extLst>
            </p:cNvPr>
            <p:cNvSpPr/>
            <p:nvPr/>
          </p:nvSpPr>
          <p:spPr>
            <a:xfrm>
              <a:off x="902967" y="1904403"/>
              <a:ext cx="22596" cy="13788"/>
            </a:xfrm>
            <a:custGeom>
              <a:avLst/>
              <a:gdLst/>
              <a:ahLst/>
              <a:cxnLst/>
              <a:rect l="l" t="t" r="r" b="b"/>
              <a:pathLst>
                <a:path w="431" h="263" extrusionOk="0">
                  <a:moveTo>
                    <a:pt x="332" y="1"/>
                  </a:moveTo>
                  <a:cubicBezTo>
                    <a:pt x="322" y="1"/>
                    <a:pt x="312" y="3"/>
                    <a:pt x="302" y="7"/>
                  </a:cubicBezTo>
                  <a:cubicBezTo>
                    <a:pt x="229" y="40"/>
                    <a:pt x="156" y="70"/>
                    <a:pt x="85" y="100"/>
                  </a:cubicBezTo>
                  <a:cubicBezTo>
                    <a:pt x="0" y="135"/>
                    <a:pt x="22" y="263"/>
                    <a:pt x="95" y="263"/>
                  </a:cubicBezTo>
                  <a:cubicBezTo>
                    <a:pt x="105" y="263"/>
                    <a:pt x="115" y="261"/>
                    <a:pt x="125" y="256"/>
                  </a:cubicBezTo>
                  <a:cubicBezTo>
                    <a:pt x="199" y="227"/>
                    <a:pt x="272" y="193"/>
                    <a:pt x="345" y="163"/>
                  </a:cubicBezTo>
                  <a:cubicBezTo>
                    <a:pt x="431" y="131"/>
                    <a:pt x="406" y="1"/>
                    <a:pt x="332" y="1"/>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73" name="Google Shape;1876;p87">
              <a:extLst>
                <a:ext uri="{FF2B5EF4-FFF2-40B4-BE49-F238E27FC236}">
                  <a16:creationId xmlns:a16="http://schemas.microsoft.com/office/drawing/2014/main" id="{4858EE79-A564-4A41-B7E9-8BD4DA617CCA}"/>
                </a:ext>
              </a:extLst>
            </p:cNvPr>
            <p:cNvSpPr/>
            <p:nvPr/>
          </p:nvSpPr>
          <p:spPr>
            <a:xfrm>
              <a:off x="760210" y="1875307"/>
              <a:ext cx="23854" cy="15780"/>
            </a:xfrm>
            <a:custGeom>
              <a:avLst/>
              <a:gdLst/>
              <a:ahLst/>
              <a:cxnLst/>
              <a:rect l="l" t="t" r="r" b="b"/>
              <a:pathLst>
                <a:path w="455" h="301" extrusionOk="0">
                  <a:moveTo>
                    <a:pt x="339" y="0"/>
                  </a:moveTo>
                  <a:cubicBezTo>
                    <a:pt x="326" y="0"/>
                    <a:pt x="313" y="4"/>
                    <a:pt x="299" y="12"/>
                  </a:cubicBezTo>
                  <a:cubicBezTo>
                    <a:pt x="223" y="59"/>
                    <a:pt x="149" y="103"/>
                    <a:pt x="77" y="149"/>
                  </a:cubicBezTo>
                  <a:cubicBezTo>
                    <a:pt x="0" y="194"/>
                    <a:pt x="48" y="301"/>
                    <a:pt x="117" y="301"/>
                  </a:cubicBezTo>
                  <a:cubicBezTo>
                    <a:pt x="129" y="301"/>
                    <a:pt x="143" y="297"/>
                    <a:pt x="156" y="289"/>
                  </a:cubicBezTo>
                  <a:cubicBezTo>
                    <a:pt x="232" y="243"/>
                    <a:pt x="306" y="199"/>
                    <a:pt x="379" y="152"/>
                  </a:cubicBezTo>
                  <a:cubicBezTo>
                    <a:pt x="455" y="107"/>
                    <a:pt x="407" y="0"/>
                    <a:pt x="339" y="0"/>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74" name="Google Shape;1877;p87">
              <a:extLst>
                <a:ext uri="{FF2B5EF4-FFF2-40B4-BE49-F238E27FC236}">
                  <a16:creationId xmlns:a16="http://schemas.microsoft.com/office/drawing/2014/main" id="{0DC54E7F-5E52-410C-9031-F0555CE0B30E}"/>
                </a:ext>
              </a:extLst>
            </p:cNvPr>
            <p:cNvSpPr/>
            <p:nvPr/>
          </p:nvSpPr>
          <p:spPr>
            <a:xfrm>
              <a:off x="793186" y="1850771"/>
              <a:ext cx="29936" cy="16147"/>
            </a:xfrm>
            <a:custGeom>
              <a:avLst/>
              <a:gdLst/>
              <a:ahLst/>
              <a:cxnLst/>
              <a:rect l="l" t="t" r="r" b="b"/>
              <a:pathLst>
                <a:path w="571" h="308" extrusionOk="0">
                  <a:moveTo>
                    <a:pt x="460" y="1"/>
                  </a:moveTo>
                  <a:cubicBezTo>
                    <a:pt x="452" y="1"/>
                    <a:pt x="444" y="2"/>
                    <a:pt x="436" y="4"/>
                  </a:cubicBezTo>
                  <a:cubicBezTo>
                    <a:pt x="313" y="48"/>
                    <a:pt x="193" y="98"/>
                    <a:pt x="79" y="158"/>
                  </a:cubicBezTo>
                  <a:cubicBezTo>
                    <a:pt x="0" y="200"/>
                    <a:pt x="49" y="308"/>
                    <a:pt x="121" y="308"/>
                  </a:cubicBezTo>
                  <a:cubicBezTo>
                    <a:pt x="133" y="308"/>
                    <a:pt x="146" y="305"/>
                    <a:pt x="159" y="298"/>
                  </a:cubicBezTo>
                  <a:cubicBezTo>
                    <a:pt x="262" y="244"/>
                    <a:pt x="369" y="198"/>
                    <a:pt x="479" y="161"/>
                  </a:cubicBezTo>
                  <a:cubicBezTo>
                    <a:pt x="570" y="134"/>
                    <a:pt x="542" y="1"/>
                    <a:pt x="460" y="1"/>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75" name="Google Shape;1878;p87">
              <a:extLst>
                <a:ext uri="{FF2B5EF4-FFF2-40B4-BE49-F238E27FC236}">
                  <a16:creationId xmlns:a16="http://schemas.microsoft.com/office/drawing/2014/main" id="{6B8D3E97-58FE-43F7-B7DF-E257DAAC5726}"/>
                </a:ext>
              </a:extLst>
            </p:cNvPr>
            <p:cNvSpPr/>
            <p:nvPr/>
          </p:nvSpPr>
          <p:spPr>
            <a:xfrm>
              <a:off x="836700" y="1828805"/>
              <a:ext cx="33501" cy="17248"/>
            </a:xfrm>
            <a:custGeom>
              <a:avLst/>
              <a:gdLst/>
              <a:ahLst/>
              <a:cxnLst/>
              <a:rect l="l" t="t" r="r" b="b"/>
              <a:pathLst>
                <a:path w="639" h="329" extrusionOk="0">
                  <a:moveTo>
                    <a:pt x="508" y="0"/>
                  </a:moveTo>
                  <a:cubicBezTo>
                    <a:pt x="497" y="0"/>
                    <a:pt x="486" y="2"/>
                    <a:pt x="475" y="7"/>
                  </a:cubicBezTo>
                  <a:cubicBezTo>
                    <a:pt x="344" y="67"/>
                    <a:pt x="211" y="124"/>
                    <a:pt x="82" y="181"/>
                  </a:cubicBezTo>
                  <a:cubicBezTo>
                    <a:pt x="0" y="218"/>
                    <a:pt x="50" y="329"/>
                    <a:pt x="128" y="329"/>
                  </a:cubicBezTo>
                  <a:cubicBezTo>
                    <a:pt x="140" y="329"/>
                    <a:pt x="152" y="326"/>
                    <a:pt x="165" y="320"/>
                  </a:cubicBezTo>
                  <a:cubicBezTo>
                    <a:pt x="295" y="264"/>
                    <a:pt x="424" y="207"/>
                    <a:pt x="555" y="147"/>
                  </a:cubicBezTo>
                  <a:cubicBezTo>
                    <a:pt x="639" y="112"/>
                    <a:pt x="585" y="0"/>
                    <a:pt x="508" y="0"/>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76" name="Google Shape;1879;p87">
              <a:extLst>
                <a:ext uri="{FF2B5EF4-FFF2-40B4-BE49-F238E27FC236}">
                  <a16:creationId xmlns:a16="http://schemas.microsoft.com/office/drawing/2014/main" id="{2D08D69D-6546-469E-BA40-D06E62717697}"/>
                </a:ext>
              </a:extLst>
            </p:cNvPr>
            <p:cNvSpPr/>
            <p:nvPr/>
          </p:nvSpPr>
          <p:spPr>
            <a:xfrm>
              <a:off x="887973" y="1810508"/>
              <a:ext cx="35283" cy="15780"/>
            </a:xfrm>
            <a:custGeom>
              <a:avLst/>
              <a:gdLst/>
              <a:ahLst/>
              <a:cxnLst/>
              <a:rect l="l" t="t" r="r" b="b"/>
              <a:pathLst>
                <a:path w="673" h="301" extrusionOk="0">
                  <a:moveTo>
                    <a:pt x="563" y="0"/>
                  </a:moveTo>
                  <a:cubicBezTo>
                    <a:pt x="555" y="0"/>
                    <a:pt x="547" y="1"/>
                    <a:pt x="538" y="4"/>
                  </a:cubicBezTo>
                  <a:cubicBezTo>
                    <a:pt x="388" y="47"/>
                    <a:pt x="242" y="93"/>
                    <a:pt x="92" y="141"/>
                  </a:cubicBezTo>
                  <a:cubicBezTo>
                    <a:pt x="1" y="168"/>
                    <a:pt x="29" y="300"/>
                    <a:pt x="111" y="300"/>
                  </a:cubicBezTo>
                  <a:cubicBezTo>
                    <a:pt x="119" y="300"/>
                    <a:pt x="127" y="299"/>
                    <a:pt x="136" y="296"/>
                  </a:cubicBezTo>
                  <a:cubicBezTo>
                    <a:pt x="285" y="250"/>
                    <a:pt x="431" y="204"/>
                    <a:pt x="581" y="161"/>
                  </a:cubicBezTo>
                  <a:cubicBezTo>
                    <a:pt x="672" y="133"/>
                    <a:pt x="645" y="0"/>
                    <a:pt x="563" y="0"/>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77" name="Google Shape;1880;p87">
              <a:extLst>
                <a:ext uri="{FF2B5EF4-FFF2-40B4-BE49-F238E27FC236}">
                  <a16:creationId xmlns:a16="http://schemas.microsoft.com/office/drawing/2014/main" id="{BB441224-D0A8-4875-BC25-DDF54E781EB6}"/>
                </a:ext>
              </a:extLst>
            </p:cNvPr>
            <p:cNvSpPr/>
            <p:nvPr/>
          </p:nvSpPr>
          <p:spPr>
            <a:xfrm>
              <a:off x="941448" y="1804584"/>
              <a:ext cx="27996" cy="9647"/>
            </a:xfrm>
            <a:custGeom>
              <a:avLst/>
              <a:gdLst/>
              <a:ahLst/>
              <a:cxnLst/>
              <a:rect l="l" t="t" r="r" b="b"/>
              <a:pathLst>
                <a:path w="534" h="184" extrusionOk="0">
                  <a:moveTo>
                    <a:pt x="433" y="0"/>
                  </a:moveTo>
                  <a:cubicBezTo>
                    <a:pt x="431" y="0"/>
                    <a:pt x="429" y="0"/>
                    <a:pt x="426" y="0"/>
                  </a:cubicBezTo>
                  <a:cubicBezTo>
                    <a:pt x="320" y="7"/>
                    <a:pt x="214" y="17"/>
                    <a:pt x="104" y="24"/>
                  </a:cubicBezTo>
                  <a:cubicBezTo>
                    <a:pt x="4" y="30"/>
                    <a:pt x="1" y="184"/>
                    <a:pt x="95" y="184"/>
                  </a:cubicBezTo>
                  <a:cubicBezTo>
                    <a:pt x="98" y="184"/>
                    <a:pt x="101" y="184"/>
                    <a:pt x="104" y="183"/>
                  </a:cubicBezTo>
                  <a:cubicBezTo>
                    <a:pt x="214" y="177"/>
                    <a:pt x="320" y="170"/>
                    <a:pt x="426" y="163"/>
                  </a:cubicBezTo>
                  <a:cubicBezTo>
                    <a:pt x="528" y="157"/>
                    <a:pt x="533" y="0"/>
                    <a:pt x="433" y="0"/>
                  </a:cubicBezTo>
                  <a:close/>
                </a:path>
              </a:pathLst>
            </a:custGeom>
            <a:solidFill>
              <a:srgbClr val="3EC1A1"/>
            </a:solidFill>
            <a:ln>
              <a:noFill/>
            </a:ln>
          </p:spPr>
          <p:txBody>
            <a:bodyPr spcFirstLastPara="1" wrap="square" lIns="121900" tIns="121900" rIns="121900" bIns="121900" anchor="ctr" anchorCtr="0">
              <a:noAutofit/>
            </a:bodyPr>
            <a:lstStyle/>
            <a:p>
              <a:pPr defTabSz="1219140">
                <a:defRPr/>
              </a:pPr>
              <a:endParaRPr sz="2400"/>
            </a:p>
          </p:txBody>
        </p:sp>
        <p:sp>
          <p:nvSpPr>
            <p:cNvPr id="178" name="Google Shape;1881;p87">
              <a:extLst>
                <a:ext uri="{FF2B5EF4-FFF2-40B4-BE49-F238E27FC236}">
                  <a16:creationId xmlns:a16="http://schemas.microsoft.com/office/drawing/2014/main" id="{67941BC4-F6A4-4F81-B177-4857198F3E1D}"/>
                </a:ext>
              </a:extLst>
            </p:cNvPr>
            <p:cNvSpPr/>
            <p:nvPr/>
          </p:nvSpPr>
          <p:spPr>
            <a:xfrm>
              <a:off x="1015474" y="1556607"/>
              <a:ext cx="10852" cy="24483"/>
            </a:xfrm>
            <a:custGeom>
              <a:avLst/>
              <a:gdLst/>
              <a:ahLst/>
              <a:cxnLst/>
              <a:rect l="l" t="t" r="r" b="b"/>
              <a:pathLst>
                <a:path w="207" h="467" extrusionOk="0">
                  <a:moveTo>
                    <a:pt x="96" y="1"/>
                  </a:moveTo>
                  <a:cubicBezTo>
                    <a:pt x="53" y="1"/>
                    <a:pt x="13" y="27"/>
                    <a:pt x="7" y="81"/>
                  </a:cubicBezTo>
                  <a:cubicBezTo>
                    <a:pt x="0" y="191"/>
                    <a:pt x="10" y="300"/>
                    <a:pt x="36" y="411"/>
                  </a:cubicBezTo>
                  <a:cubicBezTo>
                    <a:pt x="43" y="451"/>
                    <a:pt x="76" y="467"/>
                    <a:pt x="106" y="467"/>
                  </a:cubicBezTo>
                  <a:cubicBezTo>
                    <a:pt x="156" y="467"/>
                    <a:pt x="206" y="427"/>
                    <a:pt x="189" y="367"/>
                  </a:cubicBezTo>
                  <a:cubicBezTo>
                    <a:pt x="169" y="271"/>
                    <a:pt x="163" y="177"/>
                    <a:pt x="169" y="81"/>
                  </a:cubicBezTo>
                  <a:cubicBezTo>
                    <a:pt x="173" y="27"/>
                    <a:pt x="136" y="1"/>
                    <a:pt x="96"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79" name="Google Shape;1882;p87">
              <a:extLst>
                <a:ext uri="{FF2B5EF4-FFF2-40B4-BE49-F238E27FC236}">
                  <a16:creationId xmlns:a16="http://schemas.microsoft.com/office/drawing/2014/main" id="{1DC0F157-C962-46ED-BEE1-C07D33E0B429}"/>
                </a:ext>
              </a:extLst>
            </p:cNvPr>
            <p:cNvSpPr/>
            <p:nvPr/>
          </p:nvSpPr>
          <p:spPr>
            <a:xfrm>
              <a:off x="1035343" y="1432042"/>
              <a:ext cx="11010" cy="23068"/>
            </a:xfrm>
            <a:custGeom>
              <a:avLst/>
              <a:gdLst/>
              <a:ahLst/>
              <a:cxnLst/>
              <a:rect l="l" t="t" r="r" b="b"/>
              <a:pathLst>
                <a:path w="210" h="440" extrusionOk="0">
                  <a:moveTo>
                    <a:pt x="107" y="1"/>
                  </a:moveTo>
                  <a:cubicBezTo>
                    <a:pt x="67" y="1"/>
                    <a:pt x="30" y="27"/>
                    <a:pt x="36" y="77"/>
                  </a:cubicBezTo>
                  <a:cubicBezTo>
                    <a:pt x="47" y="167"/>
                    <a:pt x="40" y="251"/>
                    <a:pt x="17" y="337"/>
                  </a:cubicBezTo>
                  <a:cubicBezTo>
                    <a:pt x="1" y="400"/>
                    <a:pt x="50" y="440"/>
                    <a:pt x="100" y="440"/>
                  </a:cubicBezTo>
                  <a:cubicBezTo>
                    <a:pt x="133" y="440"/>
                    <a:pt x="163" y="420"/>
                    <a:pt x="173" y="380"/>
                  </a:cubicBezTo>
                  <a:cubicBezTo>
                    <a:pt x="200" y="280"/>
                    <a:pt x="210" y="180"/>
                    <a:pt x="196" y="77"/>
                  </a:cubicBezTo>
                  <a:cubicBezTo>
                    <a:pt x="193" y="27"/>
                    <a:pt x="150" y="1"/>
                    <a:pt x="107"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80" name="Google Shape;1883;p87">
              <a:extLst>
                <a:ext uri="{FF2B5EF4-FFF2-40B4-BE49-F238E27FC236}">
                  <a16:creationId xmlns:a16="http://schemas.microsoft.com/office/drawing/2014/main" id="{24DE2F94-CC88-43E4-BF0A-57DE51BF7926}"/>
                </a:ext>
              </a:extLst>
            </p:cNvPr>
            <p:cNvSpPr/>
            <p:nvPr/>
          </p:nvSpPr>
          <p:spPr>
            <a:xfrm>
              <a:off x="1048083" y="1440064"/>
              <a:ext cx="8441" cy="22963"/>
            </a:xfrm>
            <a:custGeom>
              <a:avLst/>
              <a:gdLst/>
              <a:ahLst/>
              <a:cxnLst/>
              <a:rect l="l" t="t" r="r" b="b"/>
              <a:pathLst>
                <a:path w="161" h="438" extrusionOk="0">
                  <a:moveTo>
                    <a:pt x="80" y="1"/>
                  </a:moveTo>
                  <a:cubicBezTo>
                    <a:pt x="40" y="1"/>
                    <a:pt x="0" y="27"/>
                    <a:pt x="0" y="78"/>
                  </a:cubicBezTo>
                  <a:lnTo>
                    <a:pt x="0" y="360"/>
                  </a:lnTo>
                  <a:cubicBezTo>
                    <a:pt x="0" y="410"/>
                    <a:pt x="40" y="437"/>
                    <a:pt x="80" y="437"/>
                  </a:cubicBezTo>
                  <a:cubicBezTo>
                    <a:pt x="120" y="437"/>
                    <a:pt x="160" y="410"/>
                    <a:pt x="160" y="360"/>
                  </a:cubicBezTo>
                  <a:lnTo>
                    <a:pt x="160" y="78"/>
                  </a:lnTo>
                  <a:cubicBezTo>
                    <a:pt x="160" y="27"/>
                    <a:pt x="120" y="1"/>
                    <a:pt x="80"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81" name="Google Shape;1884;p87">
              <a:extLst>
                <a:ext uri="{FF2B5EF4-FFF2-40B4-BE49-F238E27FC236}">
                  <a16:creationId xmlns:a16="http://schemas.microsoft.com/office/drawing/2014/main" id="{DFA75C65-0E7D-4D58-B4F7-96155AB923E7}"/>
                </a:ext>
              </a:extLst>
            </p:cNvPr>
            <p:cNvSpPr/>
            <p:nvPr/>
          </p:nvSpPr>
          <p:spPr>
            <a:xfrm>
              <a:off x="1302822" y="1332590"/>
              <a:ext cx="10328" cy="28468"/>
            </a:xfrm>
            <a:custGeom>
              <a:avLst/>
              <a:gdLst/>
              <a:ahLst/>
              <a:cxnLst/>
              <a:rect l="l" t="t" r="r" b="b"/>
              <a:pathLst>
                <a:path w="197" h="543" extrusionOk="0">
                  <a:moveTo>
                    <a:pt x="100" y="1"/>
                  </a:moveTo>
                  <a:cubicBezTo>
                    <a:pt x="54" y="1"/>
                    <a:pt x="0" y="40"/>
                    <a:pt x="11" y="100"/>
                  </a:cubicBezTo>
                  <a:cubicBezTo>
                    <a:pt x="31" y="223"/>
                    <a:pt x="34" y="343"/>
                    <a:pt x="23" y="466"/>
                  </a:cubicBezTo>
                  <a:cubicBezTo>
                    <a:pt x="17" y="517"/>
                    <a:pt x="57" y="543"/>
                    <a:pt x="97" y="543"/>
                  </a:cubicBezTo>
                  <a:cubicBezTo>
                    <a:pt x="137" y="543"/>
                    <a:pt x="180" y="517"/>
                    <a:pt x="183" y="466"/>
                  </a:cubicBezTo>
                  <a:cubicBezTo>
                    <a:pt x="197" y="326"/>
                    <a:pt x="190" y="194"/>
                    <a:pt x="166" y="60"/>
                  </a:cubicBezTo>
                  <a:cubicBezTo>
                    <a:pt x="160" y="17"/>
                    <a:pt x="134" y="1"/>
                    <a:pt x="100"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82" name="Google Shape;1885;p87">
              <a:extLst>
                <a:ext uri="{FF2B5EF4-FFF2-40B4-BE49-F238E27FC236}">
                  <a16:creationId xmlns:a16="http://schemas.microsoft.com/office/drawing/2014/main" id="{F0082A89-CC58-499C-8C66-439740BA9230}"/>
                </a:ext>
              </a:extLst>
            </p:cNvPr>
            <p:cNvSpPr/>
            <p:nvPr/>
          </p:nvSpPr>
          <p:spPr>
            <a:xfrm>
              <a:off x="1322377" y="1355605"/>
              <a:ext cx="10852" cy="25742"/>
            </a:xfrm>
            <a:custGeom>
              <a:avLst/>
              <a:gdLst/>
              <a:ahLst/>
              <a:cxnLst/>
              <a:rect l="l" t="t" r="r" b="b"/>
              <a:pathLst>
                <a:path w="207" h="491" extrusionOk="0">
                  <a:moveTo>
                    <a:pt x="100" y="1"/>
                  </a:moveTo>
                  <a:cubicBezTo>
                    <a:pt x="60" y="1"/>
                    <a:pt x="17" y="27"/>
                    <a:pt x="13" y="78"/>
                  </a:cubicBezTo>
                  <a:cubicBezTo>
                    <a:pt x="0" y="197"/>
                    <a:pt x="10" y="314"/>
                    <a:pt x="37" y="434"/>
                  </a:cubicBezTo>
                  <a:cubicBezTo>
                    <a:pt x="47" y="474"/>
                    <a:pt x="77" y="490"/>
                    <a:pt x="107" y="490"/>
                  </a:cubicBezTo>
                  <a:cubicBezTo>
                    <a:pt x="157" y="490"/>
                    <a:pt x="206" y="451"/>
                    <a:pt x="193" y="391"/>
                  </a:cubicBezTo>
                  <a:cubicBezTo>
                    <a:pt x="166" y="287"/>
                    <a:pt x="163" y="184"/>
                    <a:pt x="173" y="78"/>
                  </a:cubicBezTo>
                  <a:cubicBezTo>
                    <a:pt x="180" y="27"/>
                    <a:pt x="143" y="1"/>
                    <a:pt x="100"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83" name="Google Shape;1886;p87">
              <a:extLst>
                <a:ext uri="{FF2B5EF4-FFF2-40B4-BE49-F238E27FC236}">
                  <a16:creationId xmlns:a16="http://schemas.microsoft.com/office/drawing/2014/main" id="{A53925C5-BCAF-4973-87E9-0F22EA544887}"/>
                </a:ext>
              </a:extLst>
            </p:cNvPr>
            <p:cNvSpPr/>
            <p:nvPr/>
          </p:nvSpPr>
          <p:spPr>
            <a:xfrm>
              <a:off x="1187484" y="1779262"/>
              <a:ext cx="8598" cy="27105"/>
            </a:xfrm>
            <a:custGeom>
              <a:avLst/>
              <a:gdLst/>
              <a:ahLst/>
              <a:cxnLst/>
              <a:rect l="l" t="t" r="r" b="b"/>
              <a:pathLst>
                <a:path w="164" h="517" extrusionOk="0">
                  <a:moveTo>
                    <a:pt x="80" y="1"/>
                  </a:moveTo>
                  <a:cubicBezTo>
                    <a:pt x="40" y="1"/>
                    <a:pt x="0" y="27"/>
                    <a:pt x="0" y="81"/>
                  </a:cubicBezTo>
                  <a:lnTo>
                    <a:pt x="0" y="437"/>
                  </a:lnTo>
                  <a:cubicBezTo>
                    <a:pt x="0" y="490"/>
                    <a:pt x="40" y="517"/>
                    <a:pt x="80" y="517"/>
                  </a:cubicBezTo>
                  <a:cubicBezTo>
                    <a:pt x="120" y="517"/>
                    <a:pt x="163" y="490"/>
                    <a:pt x="163" y="437"/>
                  </a:cubicBezTo>
                  <a:lnTo>
                    <a:pt x="163" y="81"/>
                  </a:lnTo>
                  <a:cubicBezTo>
                    <a:pt x="163" y="27"/>
                    <a:pt x="120" y="1"/>
                    <a:pt x="80"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84" name="Google Shape;1887;p87">
              <a:extLst>
                <a:ext uri="{FF2B5EF4-FFF2-40B4-BE49-F238E27FC236}">
                  <a16:creationId xmlns:a16="http://schemas.microsoft.com/office/drawing/2014/main" id="{A4C055EE-164B-4E67-9B94-E390DC0A8060}"/>
                </a:ext>
              </a:extLst>
            </p:cNvPr>
            <p:cNvSpPr/>
            <p:nvPr/>
          </p:nvSpPr>
          <p:spPr>
            <a:xfrm>
              <a:off x="1200906" y="1753783"/>
              <a:ext cx="8441" cy="21705"/>
            </a:xfrm>
            <a:custGeom>
              <a:avLst/>
              <a:gdLst/>
              <a:ahLst/>
              <a:cxnLst/>
              <a:rect l="l" t="t" r="r" b="b"/>
              <a:pathLst>
                <a:path w="161" h="414" extrusionOk="0">
                  <a:moveTo>
                    <a:pt x="81" y="0"/>
                  </a:moveTo>
                  <a:cubicBezTo>
                    <a:pt x="41" y="0"/>
                    <a:pt x="1" y="28"/>
                    <a:pt x="1" y="80"/>
                  </a:cubicBezTo>
                  <a:lnTo>
                    <a:pt x="1" y="334"/>
                  </a:lnTo>
                  <a:cubicBezTo>
                    <a:pt x="1" y="387"/>
                    <a:pt x="41" y="413"/>
                    <a:pt x="81" y="413"/>
                  </a:cubicBezTo>
                  <a:cubicBezTo>
                    <a:pt x="121" y="413"/>
                    <a:pt x="161" y="387"/>
                    <a:pt x="161" y="334"/>
                  </a:cubicBezTo>
                  <a:lnTo>
                    <a:pt x="161" y="80"/>
                  </a:lnTo>
                  <a:cubicBezTo>
                    <a:pt x="161" y="28"/>
                    <a:pt x="121" y="0"/>
                    <a:pt x="81" y="0"/>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85" name="Google Shape;1888;p87">
              <a:extLst>
                <a:ext uri="{FF2B5EF4-FFF2-40B4-BE49-F238E27FC236}">
                  <a16:creationId xmlns:a16="http://schemas.microsoft.com/office/drawing/2014/main" id="{C8866756-A7D4-4F94-ABBF-9BC7DD6E39B0}"/>
                </a:ext>
              </a:extLst>
            </p:cNvPr>
            <p:cNvSpPr/>
            <p:nvPr/>
          </p:nvSpPr>
          <p:spPr>
            <a:xfrm>
              <a:off x="1237709" y="1776483"/>
              <a:ext cx="12111" cy="27262"/>
            </a:xfrm>
            <a:custGeom>
              <a:avLst/>
              <a:gdLst/>
              <a:ahLst/>
              <a:cxnLst/>
              <a:rect l="l" t="t" r="r" b="b"/>
              <a:pathLst>
                <a:path w="231" h="520" extrusionOk="0">
                  <a:moveTo>
                    <a:pt x="101" y="0"/>
                  </a:moveTo>
                  <a:cubicBezTo>
                    <a:pt x="54" y="0"/>
                    <a:pt x="1" y="40"/>
                    <a:pt x="11" y="103"/>
                  </a:cubicBezTo>
                  <a:cubicBezTo>
                    <a:pt x="27" y="223"/>
                    <a:pt x="47" y="343"/>
                    <a:pt x="64" y="460"/>
                  </a:cubicBezTo>
                  <a:cubicBezTo>
                    <a:pt x="70" y="503"/>
                    <a:pt x="101" y="520"/>
                    <a:pt x="130" y="520"/>
                  </a:cubicBezTo>
                  <a:cubicBezTo>
                    <a:pt x="177" y="520"/>
                    <a:pt x="230" y="480"/>
                    <a:pt x="221" y="417"/>
                  </a:cubicBezTo>
                  <a:cubicBezTo>
                    <a:pt x="204" y="300"/>
                    <a:pt x="184" y="180"/>
                    <a:pt x="167" y="60"/>
                  </a:cubicBezTo>
                  <a:cubicBezTo>
                    <a:pt x="161" y="20"/>
                    <a:pt x="130" y="0"/>
                    <a:pt x="101" y="0"/>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86" name="Google Shape;1889;p87">
              <a:extLst>
                <a:ext uri="{FF2B5EF4-FFF2-40B4-BE49-F238E27FC236}">
                  <a16:creationId xmlns:a16="http://schemas.microsoft.com/office/drawing/2014/main" id="{9D01510F-77C9-40C8-86A4-B45D07F19C47}"/>
                </a:ext>
              </a:extLst>
            </p:cNvPr>
            <p:cNvSpPr/>
            <p:nvPr/>
          </p:nvSpPr>
          <p:spPr>
            <a:xfrm>
              <a:off x="1490194" y="1706861"/>
              <a:ext cx="13316" cy="28520"/>
            </a:xfrm>
            <a:custGeom>
              <a:avLst/>
              <a:gdLst/>
              <a:ahLst/>
              <a:cxnLst/>
              <a:rect l="l" t="t" r="r" b="b"/>
              <a:pathLst>
                <a:path w="254" h="544" extrusionOk="0">
                  <a:moveTo>
                    <a:pt x="94" y="1"/>
                  </a:moveTo>
                  <a:cubicBezTo>
                    <a:pt x="54" y="1"/>
                    <a:pt x="14" y="27"/>
                    <a:pt x="11" y="81"/>
                  </a:cubicBezTo>
                  <a:cubicBezTo>
                    <a:pt x="1" y="221"/>
                    <a:pt x="24" y="356"/>
                    <a:pt x="74" y="490"/>
                  </a:cubicBezTo>
                  <a:cubicBezTo>
                    <a:pt x="87" y="526"/>
                    <a:pt x="121" y="543"/>
                    <a:pt x="154" y="543"/>
                  </a:cubicBezTo>
                  <a:cubicBezTo>
                    <a:pt x="204" y="543"/>
                    <a:pt x="254" y="506"/>
                    <a:pt x="231" y="447"/>
                  </a:cubicBezTo>
                  <a:cubicBezTo>
                    <a:pt x="184" y="327"/>
                    <a:pt x="164" y="207"/>
                    <a:pt x="171" y="81"/>
                  </a:cubicBezTo>
                  <a:cubicBezTo>
                    <a:pt x="174" y="27"/>
                    <a:pt x="134" y="1"/>
                    <a:pt x="94"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87" name="Google Shape;1890;p87">
              <a:extLst>
                <a:ext uri="{FF2B5EF4-FFF2-40B4-BE49-F238E27FC236}">
                  <a16:creationId xmlns:a16="http://schemas.microsoft.com/office/drawing/2014/main" id="{47F8655E-19E1-4BED-90A6-A82649012B11}"/>
                </a:ext>
              </a:extLst>
            </p:cNvPr>
            <p:cNvSpPr/>
            <p:nvPr/>
          </p:nvSpPr>
          <p:spPr>
            <a:xfrm>
              <a:off x="1520077" y="1728303"/>
              <a:ext cx="8388" cy="25742"/>
            </a:xfrm>
            <a:custGeom>
              <a:avLst/>
              <a:gdLst/>
              <a:ahLst/>
              <a:cxnLst/>
              <a:rect l="l" t="t" r="r" b="b"/>
              <a:pathLst>
                <a:path w="160" h="491" extrusionOk="0">
                  <a:moveTo>
                    <a:pt x="80" y="1"/>
                  </a:moveTo>
                  <a:cubicBezTo>
                    <a:pt x="40" y="1"/>
                    <a:pt x="0" y="27"/>
                    <a:pt x="0" y="81"/>
                  </a:cubicBezTo>
                  <a:lnTo>
                    <a:pt x="0" y="411"/>
                  </a:lnTo>
                  <a:cubicBezTo>
                    <a:pt x="0" y="463"/>
                    <a:pt x="40" y="490"/>
                    <a:pt x="80" y="490"/>
                  </a:cubicBezTo>
                  <a:cubicBezTo>
                    <a:pt x="120" y="490"/>
                    <a:pt x="160" y="463"/>
                    <a:pt x="160" y="411"/>
                  </a:cubicBezTo>
                  <a:lnTo>
                    <a:pt x="160" y="81"/>
                  </a:lnTo>
                  <a:cubicBezTo>
                    <a:pt x="160" y="27"/>
                    <a:pt x="120" y="1"/>
                    <a:pt x="80"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88" name="Google Shape;1891;p87">
              <a:extLst>
                <a:ext uri="{FF2B5EF4-FFF2-40B4-BE49-F238E27FC236}">
                  <a16:creationId xmlns:a16="http://schemas.microsoft.com/office/drawing/2014/main" id="{13911AB5-61C4-454B-8D30-B6D856948306}"/>
                </a:ext>
              </a:extLst>
            </p:cNvPr>
            <p:cNvSpPr/>
            <p:nvPr/>
          </p:nvSpPr>
          <p:spPr>
            <a:xfrm>
              <a:off x="1039328" y="2103676"/>
              <a:ext cx="12845" cy="27262"/>
            </a:xfrm>
            <a:custGeom>
              <a:avLst/>
              <a:gdLst/>
              <a:ahLst/>
              <a:cxnLst/>
              <a:rect l="l" t="t" r="r" b="b"/>
              <a:pathLst>
                <a:path w="245" h="520" extrusionOk="0">
                  <a:moveTo>
                    <a:pt x="100" y="0"/>
                  </a:moveTo>
                  <a:cubicBezTo>
                    <a:pt x="48" y="0"/>
                    <a:pt x="0" y="40"/>
                    <a:pt x="24" y="100"/>
                  </a:cubicBezTo>
                  <a:cubicBezTo>
                    <a:pt x="68" y="203"/>
                    <a:pt x="80" y="306"/>
                    <a:pt x="64" y="415"/>
                  </a:cubicBezTo>
                  <a:cubicBezTo>
                    <a:pt x="54" y="479"/>
                    <a:pt x="104" y="519"/>
                    <a:pt x="151" y="519"/>
                  </a:cubicBezTo>
                  <a:cubicBezTo>
                    <a:pt x="184" y="519"/>
                    <a:pt x="214" y="499"/>
                    <a:pt x="220" y="459"/>
                  </a:cubicBezTo>
                  <a:cubicBezTo>
                    <a:pt x="244" y="320"/>
                    <a:pt x="234" y="186"/>
                    <a:pt x="180" y="56"/>
                  </a:cubicBezTo>
                  <a:cubicBezTo>
                    <a:pt x="164" y="16"/>
                    <a:pt x="131" y="0"/>
                    <a:pt x="100" y="0"/>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89" name="Google Shape;1892;p87">
              <a:extLst>
                <a:ext uri="{FF2B5EF4-FFF2-40B4-BE49-F238E27FC236}">
                  <a16:creationId xmlns:a16="http://schemas.microsoft.com/office/drawing/2014/main" id="{AC664171-80C7-4A63-BC2D-EDB80508E364}"/>
                </a:ext>
              </a:extLst>
            </p:cNvPr>
            <p:cNvSpPr/>
            <p:nvPr/>
          </p:nvSpPr>
          <p:spPr>
            <a:xfrm>
              <a:off x="1064125" y="2122497"/>
              <a:ext cx="8598" cy="24483"/>
            </a:xfrm>
            <a:custGeom>
              <a:avLst/>
              <a:gdLst/>
              <a:ahLst/>
              <a:cxnLst/>
              <a:rect l="l" t="t" r="r" b="b"/>
              <a:pathLst>
                <a:path w="164" h="467" extrusionOk="0">
                  <a:moveTo>
                    <a:pt x="80" y="1"/>
                  </a:moveTo>
                  <a:cubicBezTo>
                    <a:pt x="40" y="1"/>
                    <a:pt x="0" y="27"/>
                    <a:pt x="0" y="80"/>
                  </a:cubicBezTo>
                  <a:lnTo>
                    <a:pt x="0" y="386"/>
                  </a:lnTo>
                  <a:cubicBezTo>
                    <a:pt x="0" y="440"/>
                    <a:pt x="40" y="466"/>
                    <a:pt x="80" y="466"/>
                  </a:cubicBezTo>
                  <a:cubicBezTo>
                    <a:pt x="120" y="466"/>
                    <a:pt x="163" y="440"/>
                    <a:pt x="163" y="386"/>
                  </a:cubicBezTo>
                  <a:lnTo>
                    <a:pt x="163" y="80"/>
                  </a:lnTo>
                  <a:cubicBezTo>
                    <a:pt x="163" y="27"/>
                    <a:pt x="120" y="1"/>
                    <a:pt x="80"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90" name="Google Shape;1893;p87">
              <a:extLst>
                <a:ext uri="{FF2B5EF4-FFF2-40B4-BE49-F238E27FC236}">
                  <a16:creationId xmlns:a16="http://schemas.microsoft.com/office/drawing/2014/main" id="{983B86DF-D1B3-4B35-A8FB-1D2CF56E817D}"/>
                </a:ext>
              </a:extLst>
            </p:cNvPr>
            <p:cNvSpPr/>
            <p:nvPr/>
          </p:nvSpPr>
          <p:spPr>
            <a:xfrm>
              <a:off x="1169502" y="2084959"/>
              <a:ext cx="10852" cy="24483"/>
            </a:xfrm>
            <a:custGeom>
              <a:avLst/>
              <a:gdLst/>
              <a:ahLst/>
              <a:cxnLst/>
              <a:rect l="l" t="t" r="r" b="b"/>
              <a:pathLst>
                <a:path w="207" h="467" extrusionOk="0">
                  <a:moveTo>
                    <a:pt x="101" y="1"/>
                  </a:moveTo>
                  <a:cubicBezTo>
                    <a:pt x="61" y="1"/>
                    <a:pt x="18" y="27"/>
                    <a:pt x="10" y="81"/>
                  </a:cubicBezTo>
                  <a:cubicBezTo>
                    <a:pt x="1" y="190"/>
                    <a:pt x="10" y="300"/>
                    <a:pt x="38" y="410"/>
                  </a:cubicBezTo>
                  <a:cubicBezTo>
                    <a:pt x="47" y="450"/>
                    <a:pt x="77" y="467"/>
                    <a:pt x="107" y="467"/>
                  </a:cubicBezTo>
                  <a:cubicBezTo>
                    <a:pt x="157" y="467"/>
                    <a:pt x="207" y="427"/>
                    <a:pt x="193" y="367"/>
                  </a:cubicBezTo>
                  <a:cubicBezTo>
                    <a:pt x="170" y="270"/>
                    <a:pt x="164" y="177"/>
                    <a:pt x="173" y="81"/>
                  </a:cubicBezTo>
                  <a:cubicBezTo>
                    <a:pt x="181" y="27"/>
                    <a:pt x="141" y="1"/>
                    <a:pt x="101"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91" name="Google Shape;1894;p87">
              <a:extLst>
                <a:ext uri="{FF2B5EF4-FFF2-40B4-BE49-F238E27FC236}">
                  <a16:creationId xmlns:a16="http://schemas.microsoft.com/office/drawing/2014/main" id="{D265C42B-B657-4509-A8C5-81EB5D70EDA3}"/>
                </a:ext>
              </a:extLst>
            </p:cNvPr>
            <p:cNvSpPr/>
            <p:nvPr/>
          </p:nvSpPr>
          <p:spPr>
            <a:xfrm>
              <a:off x="1186751" y="2095759"/>
              <a:ext cx="11744" cy="30984"/>
            </a:xfrm>
            <a:custGeom>
              <a:avLst/>
              <a:gdLst/>
              <a:ahLst/>
              <a:cxnLst/>
              <a:rect l="l" t="t" r="r" b="b"/>
              <a:pathLst>
                <a:path w="224" h="591" extrusionOk="0">
                  <a:moveTo>
                    <a:pt x="81" y="1"/>
                  </a:moveTo>
                  <a:cubicBezTo>
                    <a:pt x="38" y="1"/>
                    <a:pt x="1" y="27"/>
                    <a:pt x="8" y="78"/>
                  </a:cubicBezTo>
                  <a:cubicBezTo>
                    <a:pt x="24" y="224"/>
                    <a:pt x="41" y="371"/>
                    <a:pt x="58" y="514"/>
                  </a:cubicBezTo>
                  <a:cubicBezTo>
                    <a:pt x="61" y="566"/>
                    <a:pt x="104" y="590"/>
                    <a:pt x="148" y="590"/>
                  </a:cubicBezTo>
                  <a:cubicBezTo>
                    <a:pt x="188" y="590"/>
                    <a:pt x="224" y="566"/>
                    <a:pt x="217" y="514"/>
                  </a:cubicBezTo>
                  <a:cubicBezTo>
                    <a:pt x="201" y="371"/>
                    <a:pt x="188" y="224"/>
                    <a:pt x="171" y="78"/>
                  </a:cubicBezTo>
                  <a:cubicBezTo>
                    <a:pt x="164" y="27"/>
                    <a:pt x="121" y="1"/>
                    <a:pt x="81"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92" name="Google Shape;1895;p87">
              <a:extLst>
                <a:ext uri="{FF2B5EF4-FFF2-40B4-BE49-F238E27FC236}">
                  <a16:creationId xmlns:a16="http://schemas.microsoft.com/office/drawing/2014/main" id="{D9F5E7B5-4E8D-40EC-9779-6163596544A8}"/>
                </a:ext>
              </a:extLst>
            </p:cNvPr>
            <p:cNvSpPr/>
            <p:nvPr/>
          </p:nvSpPr>
          <p:spPr>
            <a:xfrm>
              <a:off x="1746506" y="2107870"/>
              <a:ext cx="8598" cy="22858"/>
            </a:xfrm>
            <a:custGeom>
              <a:avLst/>
              <a:gdLst/>
              <a:ahLst/>
              <a:cxnLst/>
              <a:rect l="l" t="t" r="r" b="b"/>
              <a:pathLst>
                <a:path w="164" h="436" extrusionOk="0">
                  <a:moveTo>
                    <a:pt x="84" y="0"/>
                  </a:moveTo>
                  <a:cubicBezTo>
                    <a:pt x="44" y="0"/>
                    <a:pt x="1" y="26"/>
                    <a:pt x="1" y="76"/>
                  </a:cubicBezTo>
                  <a:lnTo>
                    <a:pt x="1" y="359"/>
                  </a:lnTo>
                  <a:cubicBezTo>
                    <a:pt x="1" y="412"/>
                    <a:pt x="44" y="435"/>
                    <a:pt x="84" y="435"/>
                  </a:cubicBezTo>
                  <a:cubicBezTo>
                    <a:pt x="124" y="435"/>
                    <a:pt x="164" y="412"/>
                    <a:pt x="164" y="359"/>
                  </a:cubicBezTo>
                  <a:lnTo>
                    <a:pt x="164" y="76"/>
                  </a:lnTo>
                  <a:cubicBezTo>
                    <a:pt x="164" y="26"/>
                    <a:pt x="124" y="0"/>
                    <a:pt x="84" y="0"/>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93" name="Google Shape;1896;p87">
              <a:extLst>
                <a:ext uri="{FF2B5EF4-FFF2-40B4-BE49-F238E27FC236}">
                  <a16:creationId xmlns:a16="http://schemas.microsoft.com/office/drawing/2014/main" id="{11A3FF15-5ACF-48D8-A8D1-3A23514DB27E}"/>
                </a:ext>
              </a:extLst>
            </p:cNvPr>
            <p:cNvSpPr/>
            <p:nvPr/>
          </p:nvSpPr>
          <p:spPr>
            <a:xfrm>
              <a:off x="1764016" y="2105039"/>
              <a:ext cx="8546" cy="20446"/>
            </a:xfrm>
            <a:custGeom>
              <a:avLst/>
              <a:gdLst/>
              <a:ahLst/>
              <a:cxnLst/>
              <a:rect l="l" t="t" r="r" b="b"/>
              <a:pathLst>
                <a:path w="163" h="390" extrusionOk="0">
                  <a:moveTo>
                    <a:pt x="83" y="0"/>
                  </a:moveTo>
                  <a:cubicBezTo>
                    <a:pt x="40" y="0"/>
                    <a:pt x="0" y="27"/>
                    <a:pt x="0" y="80"/>
                  </a:cubicBezTo>
                  <a:lnTo>
                    <a:pt x="0" y="310"/>
                  </a:lnTo>
                  <a:cubicBezTo>
                    <a:pt x="0" y="363"/>
                    <a:pt x="40" y="389"/>
                    <a:pt x="83" y="389"/>
                  </a:cubicBezTo>
                  <a:cubicBezTo>
                    <a:pt x="123" y="389"/>
                    <a:pt x="163" y="363"/>
                    <a:pt x="163" y="310"/>
                  </a:cubicBezTo>
                  <a:lnTo>
                    <a:pt x="163" y="80"/>
                  </a:lnTo>
                  <a:cubicBezTo>
                    <a:pt x="163" y="27"/>
                    <a:pt x="123" y="0"/>
                    <a:pt x="83" y="0"/>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94" name="Google Shape;1897;p87">
              <a:extLst>
                <a:ext uri="{FF2B5EF4-FFF2-40B4-BE49-F238E27FC236}">
                  <a16:creationId xmlns:a16="http://schemas.microsoft.com/office/drawing/2014/main" id="{926208FD-A71E-495A-98FE-425FCF90891D}"/>
                </a:ext>
              </a:extLst>
            </p:cNvPr>
            <p:cNvSpPr/>
            <p:nvPr/>
          </p:nvSpPr>
          <p:spPr>
            <a:xfrm>
              <a:off x="1822629" y="1898636"/>
              <a:ext cx="10852" cy="20289"/>
            </a:xfrm>
            <a:custGeom>
              <a:avLst/>
              <a:gdLst/>
              <a:ahLst/>
              <a:cxnLst/>
              <a:rect l="l" t="t" r="r" b="b"/>
              <a:pathLst>
                <a:path w="207" h="387" extrusionOk="0">
                  <a:moveTo>
                    <a:pt x="80" y="0"/>
                  </a:moveTo>
                  <a:cubicBezTo>
                    <a:pt x="36" y="0"/>
                    <a:pt x="0" y="27"/>
                    <a:pt x="7" y="80"/>
                  </a:cubicBezTo>
                  <a:cubicBezTo>
                    <a:pt x="16" y="157"/>
                    <a:pt x="27" y="233"/>
                    <a:pt x="36" y="310"/>
                  </a:cubicBezTo>
                  <a:cubicBezTo>
                    <a:pt x="43" y="360"/>
                    <a:pt x="87" y="386"/>
                    <a:pt x="130" y="386"/>
                  </a:cubicBezTo>
                  <a:cubicBezTo>
                    <a:pt x="170" y="386"/>
                    <a:pt x="206" y="360"/>
                    <a:pt x="200" y="310"/>
                  </a:cubicBezTo>
                  <a:cubicBezTo>
                    <a:pt x="190" y="233"/>
                    <a:pt x="180" y="157"/>
                    <a:pt x="170" y="80"/>
                  </a:cubicBezTo>
                  <a:cubicBezTo>
                    <a:pt x="163" y="27"/>
                    <a:pt x="120" y="0"/>
                    <a:pt x="80" y="0"/>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95" name="Google Shape;1898;p87">
              <a:extLst>
                <a:ext uri="{FF2B5EF4-FFF2-40B4-BE49-F238E27FC236}">
                  <a16:creationId xmlns:a16="http://schemas.microsoft.com/office/drawing/2014/main" id="{22247958-04E3-466A-9DEA-AD40A368B5AB}"/>
                </a:ext>
              </a:extLst>
            </p:cNvPr>
            <p:cNvSpPr/>
            <p:nvPr/>
          </p:nvSpPr>
          <p:spPr>
            <a:xfrm>
              <a:off x="1849629" y="1916042"/>
              <a:ext cx="12425" cy="21862"/>
            </a:xfrm>
            <a:custGeom>
              <a:avLst/>
              <a:gdLst/>
              <a:ahLst/>
              <a:cxnLst/>
              <a:rect l="l" t="t" r="r" b="b"/>
              <a:pathLst>
                <a:path w="237" h="417" extrusionOk="0">
                  <a:moveTo>
                    <a:pt x="88" y="1"/>
                  </a:moveTo>
                  <a:cubicBezTo>
                    <a:pt x="48" y="1"/>
                    <a:pt x="4" y="28"/>
                    <a:pt x="4" y="77"/>
                  </a:cubicBezTo>
                  <a:cubicBezTo>
                    <a:pt x="0" y="184"/>
                    <a:pt x="24" y="280"/>
                    <a:pt x="68" y="374"/>
                  </a:cubicBezTo>
                  <a:cubicBezTo>
                    <a:pt x="80" y="404"/>
                    <a:pt x="104" y="417"/>
                    <a:pt x="127" y="417"/>
                  </a:cubicBezTo>
                  <a:cubicBezTo>
                    <a:pt x="180" y="417"/>
                    <a:pt x="237" y="357"/>
                    <a:pt x="207" y="294"/>
                  </a:cubicBezTo>
                  <a:cubicBezTo>
                    <a:pt x="177" y="224"/>
                    <a:pt x="164" y="154"/>
                    <a:pt x="167" y="77"/>
                  </a:cubicBezTo>
                  <a:cubicBezTo>
                    <a:pt x="167" y="28"/>
                    <a:pt x="127" y="1"/>
                    <a:pt x="88"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96" name="Google Shape;1899;p87">
              <a:extLst>
                <a:ext uri="{FF2B5EF4-FFF2-40B4-BE49-F238E27FC236}">
                  <a16:creationId xmlns:a16="http://schemas.microsoft.com/office/drawing/2014/main" id="{09A4FDA9-0754-444C-9C2E-DB01A2D4AF6C}"/>
                </a:ext>
              </a:extLst>
            </p:cNvPr>
            <p:cNvSpPr/>
            <p:nvPr/>
          </p:nvSpPr>
          <p:spPr>
            <a:xfrm>
              <a:off x="1442224" y="2927345"/>
              <a:ext cx="13316" cy="29359"/>
            </a:xfrm>
            <a:custGeom>
              <a:avLst/>
              <a:gdLst/>
              <a:ahLst/>
              <a:cxnLst/>
              <a:rect l="l" t="t" r="r" b="b"/>
              <a:pathLst>
                <a:path w="254" h="560" extrusionOk="0">
                  <a:moveTo>
                    <a:pt x="100" y="1"/>
                  </a:moveTo>
                  <a:cubicBezTo>
                    <a:pt x="51" y="1"/>
                    <a:pt x="0" y="38"/>
                    <a:pt x="23" y="97"/>
                  </a:cubicBezTo>
                  <a:cubicBezTo>
                    <a:pt x="74" y="224"/>
                    <a:pt x="91" y="347"/>
                    <a:pt x="77" y="484"/>
                  </a:cubicBezTo>
                  <a:cubicBezTo>
                    <a:pt x="71" y="534"/>
                    <a:pt x="107" y="560"/>
                    <a:pt x="147" y="560"/>
                  </a:cubicBezTo>
                  <a:cubicBezTo>
                    <a:pt x="187" y="560"/>
                    <a:pt x="230" y="534"/>
                    <a:pt x="237" y="484"/>
                  </a:cubicBezTo>
                  <a:cubicBezTo>
                    <a:pt x="254" y="334"/>
                    <a:pt x="237" y="191"/>
                    <a:pt x="180" y="54"/>
                  </a:cubicBezTo>
                  <a:cubicBezTo>
                    <a:pt x="167" y="18"/>
                    <a:pt x="131" y="1"/>
                    <a:pt x="100"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97" name="Google Shape;1900;p87">
              <a:extLst>
                <a:ext uri="{FF2B5EF4-FFF2-40B4-BE49-F238E27FC236}">
                  <a16:creationId xmlns:a16="http://schemas.microsoft.com/office/drawing/2014/main" id="{AF49EF8E-96DE-4DDF-8145-80B0D3299060}"/>
                </a:ext>
              </a:extLst>
            </p:cNvPr>
            <p:cNvSpPr/>
            <p:nvPr/>
          </p:nvSpPr>
          <p:spPr>
            <a:xfrm>
              <a:off x="1458791" y="2943073"/>
              <a:ext cx="12478" cy="21862"/>
            </a:xfrm>
            <a:custGeom>
              <a:avLst/>
              <a:gdLst/>
              <a:ahLst/>
              <a:cxnLst/>
              <a:rect l="l" t="t" r="r" b="b"/>
              <a:pathLst>
                <a:path w="238" h="417" extrusionOk="0">
                  <a:moveTo>
                    <a:pt x="100" y="0"/>
                  </a:moveTo>
                  <a:cubicBezTo>
                    <a:pt x="54" y="0"/>
                    <a:pt x="1" y="40"/>
                    <a:pt x="14" y="104"/>
                  </a:cubicBezTo>
                  <a:cubicBezTo>
                    <a:pt x="34" y="187"/>
                    <a:pt x="51" y="274"/>
                    <a:pt x="67" y="357"/>
                  </a:cubicBezTo>
                  <a:cubicBezTo>
                    <a:pt x="77" y="400"/>
                    <a:pt x="107" y="417"/>
                    <a:pt x="137" y="417"/>
                  </a:cubicBezTo>
                  <a:cubicBezTo>
                    <a:pt x="184" y="417"/>
                    <a:pt x="237" y="377"/>
                    <a:pt x="223" y="317"/>
                  </a:cubicBezTo>
                  <a:cubicBezTo>
                    <a:pt x="207" y="230"/>
                    <a:pt x="191" y="144"/>
                    <a:pt x="171" y="60"/>
                  </a:cubicBezTo>
                  <a:cubicBezTo>
                    <a:pt x="164" y="20"/>
                    <a:pt x="134" y="0"/>
                    <a:pt x="100" y="0"/>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98" name="Google Shape;1901;p87">
              <a:extLst>
                <a:ext uri="{FF2B5EF4-FFF2-40B4-BE49-F238E27FC236}">
                  <a16:creationId xmlns:a16="http://schemas.microsoft.com/office/drawing/2014/main" id="{EA587024-FF5D-4B51-B351-BA0C3199ED21}"/>
                </a:ext>
              </a:extLst>
            </p:cNvPr>
            <p:cNvSpPr/>
            <p:nvPr/>
          </p:nvSpPr>
          <p:spPr>
            <a:xfrm>
              <a:off x="1253594" y="2957910"/>
              <a:ext cx="12478" cy="21705"/>
            </a:xfrm>
            <a:custGeom>
              <a:avLst/>
              <a:gdLst/>
              <a:ahLst/>
              <a:cxnLst/>
              <a:rect l="l" t="t" r="r" b="b"/>
              <a:pathLst>
                <a:path w="238" h="414" extrusionOk="0">
                  <a:moveTo>
                    <a:pt x="101" y="1"/>
                  </a:moveTo>
                  <a:cubicBezTo>
                    <a:pt x="51" y="1"/>
                    <a:pt x="1" y="41"/>
                    <a:pt x="14" y="101"/>
                  </a:cubicBezTo>
                  <a:cubicBezTo>
                    <a:pt x="31" y="187"/>
                    <a:pt x="51" y="270"/>
                    <a:pt x="67" y="356"/>
                  </a:cubicBezTo>
                  <a:cubicBezTo>
                    <a:pt x="77" y="396"/>
                    <a:pt x="107" y="413"/>
                    <a:pt x="140" y="413"/>
                  </a:cubicBezTo>
                  <a:cubicBezTo>
                    <a:pt x="187" y="413"/>
                    <a:pt x="237" y="373"/>
                    <a:pt x="224" y="313"/>
                  </a:cubicBezTo>
                  <a:cubicBezTo>
                    <a:pt x="207" y="230"/>
                    <a:pt x="187" y="144"/>
                    <a:pt x="171" y="57"/>
                  </a:cubicBezTo>
                  <a:cubicBezTo>
                    <a:pt x="160" y="17"/>
                    <a:pt x="131" y="1"/>
                    <a:pt x="101"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199" name="Google Shape;1902;p87">
              <a:extLst>
                <a:ext uri="{FF2B5EF4-FFF2-40B4-BE49-F238E27FC236}">
                  <a16:creationId xmlns:a16="http://schemas.microsoft.com/office/drawing/2014/main" id="{7C4E7204-DBE9-4FE7-A4C4-6C374E3666D4}"/>
                </a:ext>
              </a:extLst>
            </p:cNvPr>
            <p:cNvSpPr/>
            <p:nvPr/>
          </p:nvSpPr>
          <p:spPr>
            <a:xfrm>
              <a:off x="1232833" y="2947110"/>
              <a:ext cx="10538" cy="16462"/>
            </a:xfrm>
            <a:custGeom>
              <a:avLst/>
              <a:gdLst/>
              <a:ahLst/>
              <a:cxnLst/>
              <a:rect l="l" t="t" r="r" b="b"/>
              <a:pathLst>
                <a:path w="201" h="314" extrusionOk="0">
                  <a:moveTo>
                    <a:pt x="100" y="0"/>
                  </a:moveTo>
                  <a:cubicBezTo>
                    <a:pt x="54" y="0"/>
                    <a:pt x="1" y="40"/>
                    <a:pt x="11" y="100"/>
                  </a:cubicBezTo>
                  <a:cubicBezTo>
                    <a:pt x="20" y="153"/>
                    <a:pt x="28" y="203"/>
                    <a:pt x="34" y="253"/>
                  </a:cubicBezTo>
                  <a:cubicBezTo>
                    <a:pt x="40" y="296"/>
                    <a:pt x="71" y="313"/>
                    <a:pt x="100" y="313"/>
                  </a:cubicBezTo>
                  <a:cubicBezTo>
                    <a:pt x="151" y="313"/>
                    <a:pt x="200" y="273"/>
                    <a:pt x="191" y="213"/>
                  </a:cubicBezTo>
                  <a:cubicBezTo>
                    <a:pt x="183" y="160"/>
                    <a:pt x="174" y="110"/>
                    <a:pt x="167" y="57"/>
                  </a:cubicBezTo>
                  <a:cubicBezTo>
                    <a:pt x="160" y="17"/>
                    <a:pt x="131" y="0"/>
                    <a:pt x="100" y="0"/>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200" name="Google Shape;1903;p87">
              <a:extLst>
                <a:ext uri="{FF2B5EF4-FFF2-40B4-BE49-F238E27FC236}">
                  <a16:creationId xmlns:a16="http://schemas.microsoft.com/office/drawing/2014/main" id="{ECCFDC5A-CF26-424B-999F-BC251554FE22}"/>
                </a:ext>
              </a:extLst>
            </p:cNvPr>
            <p:cNvSpPr/>
            <p:nvPr/>
          </p:nvSpPr>
          <p:spPr>
            <a:xfrm>
              <a:off x="1467493" y="1275183"/>
              <a:ext cx="12635" cy="36332"/>
            </a:xfrm>
            <a:custGeom>
              <a:avLst/>
              <a:gdLst/>
              <a:ahLst/>
              <a:cxnLst/>
              <a:rect l="l" t="t" r="r" b="b"/>
              <a:pathLst>
                <a:path w="241" h="693" extrusionOk="0">
                  <a:moveTo>
                    <a:pt x="77" y="0"/>
                  </a:moveTo>
                  <a:cubicBezTo>
                    <a:pt x="38" y="0"/>
                    <a:pt x="1" y="24"/>
                    <a:pt x="8" y="77"/>
                  </a:cubicBezTo>
                  <a:cubicBezTo>
                    <a:pt x="31" y="257"/>
                    <a:pt x="51" y="437"/>
                    <a:pt x="74" y="616"/>
                  </a:cubicBezTo>
                  <a:cubicBezTo>
                    <a:pt x="81" y="667"/>
                    <a:pt x="125" y="693"/>
                    <a:pt x="165" y="693"/>
                  </a:cubicBezTo>
                  <a:cubicBezTo>
                    <a:pt x="204" y="693"/>
                    <a:pt x="240" y="667"/>
                    <a:pt x="234" y="616"/>
                  </a:cubicBezTo>
                  <a:cubicBezTo>
                    <a:pt x="214" y="437"/>
                    <a:pt x="191" y="257"/>
                    <a:pt x="171" y="77"/>
                  </a:cubicBezTo>
                  <a:cubicBezTo>
                    <a:pt x="165" y="24"/>
                    <a:pt x="121" y="0"/>
                    <a:pt x="77" y="0"/>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201" name="Google Shape;1904;p87">
              <a:extLst>
                <a:ext uri="{FF2B5EF4-FFF2-40B4-BE49-F238E27FC236}">
                  <a16:creationId xmlns:a16="http://schemas.microsoft.com/office/drawing/2014/main" id="{17D67390-6E7A-4529-842B-C6F5E27CD844}"/>
                </a:ext>
              </a:extLst>
            </p:cNvPr>
            <p:cNvSpPr/>
            <p:nvPr/>
          </p:nvSpPr>
          <p:spPr>
            <a:xfrm>
              <a:off x="1493182" y="1288447"/>
              <a:ext cx="8598" cy="28468"/>
            </a:xfrm>
            <a:custGeom>
              <a:avLst/>
              <a:gdLst/>
              <a:ahLst/>
              <a:cxnLst/>
              <a:rect l="l" t="t" r="r" b="b"/>
              <a:pathLst>
                <a:path w="164" h="543" extrusionOk="0">
                  <a:moveTo>
                    <a:pt x="80" y="1"/>
                  </a:moveTo>
                  <a:cubicBezTo>
                    <a:pt x="40" y="1"/>
                    <a:pt x="0" y="27"/>
                    <a:pt x="0" y="80"/>
                  </a:cubicBezTo>
                  <a:lnTo>
                    <a:pt x="0" y="463"/>
                  </a:lnTo>
                  <a:cubicBezTo>
                    <a:pt x="0" y="517"/>
                    <a:pt x="40" y="543"/>
                    <a:pt x="80" y="543"/>
                  </a:cubicBezTo>
                  <a:cubicBezTo>
                    <a:pt x="123" y="543"/>
                    <a:pt x="163" y="517"/>
                    <a:pt x="163" y="463"/>
                  </a:cubicBezTo>
                  <a:lnTo>
                    <a:pt x="163" y="80"/>
                  </a:lnTo>
                  <a:cubicBezTo>
                    <a:pt x="163" y="27"/>
                    <a:pt x="120" y="1"/>
                    <a:pt x="80"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202" name="Google Shape;1905;p87">
              <a:extLst>
                <a:ext uri="{FF2B5EF4-FFF2-40B4-BE49-F238E27FC236}">
                  <a16:creationId xmlns:a16="http://schemas.microsoft.com/office/drawing/2014/main" id="{53A0EA40-91F5-4E04-A86E-41EEB088C6AB}"/>
                </a:ext>
              </a:extLst>
            </p:cNvPr>
            <p:cNvSpPr/>
            <p:nvPr/>
          </p:nvSpPr>
          <p:spPr>
            <a:xfrm>
              <a:off x="1044046" y="1627802"/>
              <a:ext cx="8441" cy="21705"/>
            </a:xfrm>
            <a:custGeom>
              <a:avLst/>
              <a:gdLst/>
              <a:ahLst/>
              <a:cxnLst/>
              <a:rect l="l" t="t" r="r" b="b"/>
              <a:pathLst>
                <a:path w="161" h="414" extrusionOk="0">
                  <a:moveTo>
                    <a:pt x="81" y="1"/>
                  </a:moveTo>
                  <a:cubicBezTo>
                    <a:pt x="41" y="1"/>
                    <a:pt x="1" y="24"/>
                    <a:pt x="1" y="77"/>
                  </a:cubicBezTo>
                  <a:lnTo>
                    <a:pt x="1" y="334"/>
                  </a:lnTo>
                  <a:cubicBezTo>
                    <a:pt x="1" y="387"/>
                    <a:pt x="41" y="414"/>
                    <a:pt x="81" y="414"/>
                  </a:cubicBezTo>
                  <a:cubicBezTo>
                    <a:pt x="121" y="414"/>
                    <a:pt x="160" y="387"/>
                    <a:pt x="160" y="334"/>
                  </a:cubicBezTo>
                  <a:lnTo>
                    <a:pt x="160" y="77"/>
                  </a:lnTo>
                  <a:cubicBezTo>
                    <a:pt x="160" y="24"/>
                    <a:pt x="121" y="1"/>
                    <a:pt x="81"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203" name="Google Shape;1906;p87">
              <a:extLst>
                <a:ext uri="{FF2B5EF4-FFF2-40B4-BE49-F238E27FC236}">
                  <a16:creationId xmlns:a16="http://schemas.microsoft.com/office/drawing/2014/main" id="{9C01DD87-B72A-4D6A-94A7-232F65E2E558}"/>
                </a:ext>
              </a:extLst>
            </p:cNvPr>
            <p:cNvSpPr/>
            <p:nvPr/>
          </p:nvSpPr>
          <p:spPr>
            <a:xfrm>
              <a:off x="1059407" y="1603581"/>
              <a:ext cx="13159" cy="29674"/>
            </a:xfrm>
            <a:custGeom>
              <a:avLst/>
              <a:gdLst/>
              <a:ahLst/>
              <a:cxnLst/>
              <a:rect l="l" t="t" r="r" b="b"/>
              <a:pathLst>
                <a:path w="251" h="566" extrusionOk="0">
                  <a:moveTo>
                    <a:pt x="101" y="0"/>
                  </a:moveTo>
                  <a:cubicBezTo>
                    <a:pt x="50" y="0"/>
                    <a:pt x="1" y="40"/>
                    <a:pt x="21" y="100"/>
                  </a:cubicBezTo>
                  <a:cubicBezTo>
                    <a:pt x="57" y="226"/>
                    <a:pt x="77" y="357"/>
                    <a:pt x="84" y="489"/>
                  </a:cubicBezTo>
                  <a:cubicBezTo>
                    <a:pt x="87" y="539"/>
                    <a:pt x="130" y="566"/>
                    <a:pt x="170" y="566"/>
                  </a:cubicBezTo>
                  <a:cubicBezTo>
                    <a:pt x="210" y="566"/>
                    <a:pt x="250" y="539"/>
                    <a:pt x="247" y="489"/>
                  </a:cubicBezTo>
                  <a:cubicBezTo>
                    <a:pt x="240" y="343"/>
                    <a:pt x="217" y="197"/>
                    <a:pt x="177" y="57"/>
                  </a:cubicBezTo>
                  <a:cubicBezTo>
                    <a:pt x="164" y="17"/>
                    <a:pt x="133" y="0"/>
                    <a:pt x="101" y="0"/>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204" name="Google Shape;1907;p87">
              <a:extLst>
                <a:ext uri="{FF2B5EF4-FFF2-40B4-BE49-F238E27FC236}">
                  <a16:creationId xmlns:a16="http://schemas.microsoft.com/office/drawing/2014/main" id="{54460A89-D639-438C-A3CB-2B507BF9BD48}"/>
                </a:ext>
              </a:extLst>
            </p:cNvPr>
            <p:cNvSpPr/>
            <p:nvPr/>
          </p:nvSpPr>
          <p:spPr>
            <a:xfrm>
              <a:off x="829256" y="1338147"/>
              <a:ext cx="8598" cy="25375"/>
            </a:xfrm>
            <a:custGeom>
              <a:avLst/>
              <a:gdLst/>
              <a:ahLst/>
              <a:cxnLst/>
              <a:rect l="l" t="t" r="r" b="b"/>
              <a:pathLst>
                <a:path w="164" h="484" extrusionOk="0">
                  <a:moveTo>
                    <a:pt x="84" y="1"/>
                  </a:moveTo>
                  <a:cubicBezTo>
                    <a:pt x="41" y="1"/>
                    <a:pt x="1" y="25"/>
                    <a:pt x="1" y="77"/>
                  </a:cubicBezTo>
                  <a:lnTo>
                    <a:pt x="1" y="407"/>
                  </a:lnTo>
                  <a:cubicBezTo>
                    <a:pt x="1" y="460"/>
                    <a:pt x="41" y="484"/>
                    <a:pt x="84" y="484"/>
                  </a:cubicBezTo>
                  <a:cubicBezTo>
                    <a:pt x="124" y="484"/>
                    <a:pt x="164" y="460"/>
                    <a:pt x="164" y="407"/>
                  </a:cubicBezTo>
                  <a:lnTo>
                    <a:pt x="164" y="77"/>
                  </a:lnTo>
                  <a:cubicBezTo>
                    <a:pt x="164" y="25"/>
                    <a:pt x="124" y="1"/>
                    <a:pt x="84"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205" name="Google Shape;1908;p87">
              <a:extLst>
                <a:ext uri="{FF2B5EF4-FFF2-40B4-BE49-F238E27FC236}">
                  <a16:creationId xmlns:a16="http://schemas.microsoft.com/office/drawing/2014/main" id="{AFBFD7AB-7381-4725-83CB-DACC8987E311}"/>
                </a:ext>
              </a:extLst>
            </p:cNvPr>
            <p:cNvSpPr/>
            <p:nvPr/>
          </p:nvSpPr>
          <p:spPr>
            <a:xfrm>
              <a:off x="843778" y="1345487"/>
              <a:ext cx="11534" cy="26947"/>
            </a:xfrm>
            <a:custGeom>
              <a:avLst/>
              <a:gdLst/>
              <a:ahLst/>
              <a:cxnLst/>
              <a:rect l="l" t="t" r="r" b="b"/>
              <a:pathLst>
                <a:path w="220" h="514" extrusionOk="0">
                  <a:moveTo>
                    <a:pt x="86" y="1"/>
                  </a:moveTo>
                  <a:cubicBezTo>
                    <a:pt x="53" y="1"/>
                    <a:pt x="27" y="20"/>
                    <a:pt x="20" y="60"/>
                  </a:cubicBezTo>
                  <a:cubicBezTo>
                    <a:pt x="0" y="197"/>
                    <a:pt x="3" y="324"/>
                    <a:pt x="43" y="457"/>
                  </a:cubicBezTo>
                  <a:cubicBezTo>
                    <a:pt x="56" y="497"/>
                    <a:pt x="90" y="513"/>
                    <a:pt x="120" y="513"/>
                  </a:cubicBezTo>
                  <a:cubicBezTo>
                    <a:pt x="170" y="513"/>
                    <a:pt x="220" y="473"/>
                    <a:pt x="200" y="413"/>
                  </a:cubicBezTo>
                  <a:cubicBezTo>
                    <a:pt x="170" y="310"/>
                    <a:pt x="160" y="211"/>
                    <a:pt x="176" y="104"/>
                  </a:cubicBezTo>
                  <a:cubicBezTo>
                    <a:pt x="186" y="44"/>
                    <a:pt x="133" y="1"/>
                    <a:pt x="86"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206" name="Google Shape;1909;p87">
              <a:extLst>
                <a:ext uri="{FF2B5EF4-FFF2-40B4-BE49-F238E27FC236}">
                  <a16:creationId xmlns:a16="http://schemas.microsoft.com/office/drawing/2014/main" id="{D5F25244-665D-4758-A690-BB92DB6E8DD2}"/>
                </a:ext>
              </a:extLst>
            </p:cNvPr>
            <p:cNvSpPr/>
            <p:nvPr/>
          </p:nvSpPr>
          <p:spPr>
            <a:xfrm>
              <a:off x="948945" y="1320899"/>
              <a:ext cx="8598" cy="15780"/>
            </a:xfrm>
            <a:custGeom>
              <a:avLst/>
              <a:gdLst/>
              <a:ahLst/>
              <a:cxnLst/>
              <a:rect l="l" t="t" r="r" b="b"/>
              <a:pathLst>
                <a:path w="164" h="301" extrusionOk="0">
                  <a:moveTo>
                    <a:pt x="81" y="1"/>
                  </a:moveTo>
                  <a:cubicBezTo>
                    <a:pt x="41" y="1"/>
                    <a:pt x="1" y="27"/>
                    <a:pt x="1" y="77"/>
                  </a:cubicBezTo>
                  <a:lnTo>
                    <a:pt x="1" y="220"/>
                  </a:lnTo>
                  <a:cubicBezTo>
                    <a:pt x="1" y="274"/>
                    <a:pt x="41" y="300"/>
                    <a:pt x="81" y="300"/>
                  </a:cubicBezTo>
                  <a:cubicBezTo>
                    <a:pt x="121" y="300"/>
                    <a:pt x="164" y="274"/>
                    <a:pt x="164" y="220"/>
                  </a:cubicBezTo>
                  <a:lnTo>
                    <a:pt x="164" y="77"/>
                  </a:lnTo>
                  <a:cubicBezTo>
                    <a:pt x="164" y="27"/>
                    <a:pt x="121" y="1"/>
                    <a:pt x="81"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207" name="Google Shape;1910;p87">
              <a:extLst>
                <a:ext uri="{FF2B5EF4-FFF2-40B4-BE49-F238E27FC236}">
                  <a16:creationId xmlns:a16="http://schemas.microsoft.com/office/drawing/2014/main" id="{2B21C99C-A697-451B-A0E8-DF0242C3E871}"/>
                </a:ext>
              </a:extLst>
            </p:cNvPr>
            <p:cNvSpPr/>
            <p:nvPr/>
          </p:nvSpPr>
          <p:spPr>
            <a:xfrm>
              <a:off x="963939" y="1328396"/>
              <a:ext cx="8650" cy="20132"/>
            </a:xfrm>
            <a:custGeom>
              <a:avLst/>
              <a:gdLst/>
              <a:ahLst/>
              <a:cxnLst/>
              <a:rect l="l" t="t" r="r" b="b"/>
              <a:pathLst>
                <a:path w="165" h="384" extrusionOk="0">
                  <a:moveTo>
                    <a:pt x="85" y="1"/>
                  </a:moveTo>
                  <a:cubicBezTo>
                    <a:pt x="45" y="1"/>
                    <a:pt x="1" y="27"/>
                    <a:pt x="1" y="77"/>
                  </a:cubicBezTo>
                  <a:lnTo>
                    <a:pt x="1" y="303"/>
                  </a:lnTo>
                  <a:cubicBezTo>
                    <a:pt x="1" y="357"/>
                    <a:pt x="45" y="383"/>
                    <a:pt x="85" y="383"/>
                  </a:cubicBezTo>
                  <a:cubicBezTo>
                    <a:pt x="124" y="383"/>
                    <a:pt x="164" y="357"/>
                    <a:pt x="164" y="303"/>
                  </a:cubicBezTo>
                  <a:lnTo>
                    <a:pt x="164" y="77"/>
                  </a:lnTo>
                  <a:cubicBezTo>
                    <a:pt x="164" y="27"/>
                    <a:pt x="124" y="1"/>
                    <a:pt x="85" y="1"/>
                  </a:cubicBezTo>
                  <a:close/>
                </a:path>
              </a:pathLst>
            </a:custGeom>
            <a:solidFill>
              <a:srgbClr val="FF8645"/>
            </a:solidFill>
            <a:ln>
              <a:noFill/>
            </a:ln>
          </p:spPr>
          <p:txBody>
            <a:bodyPr spcFirstLastPara="1" wrap="square" lIns="121900" tIns="121900" rIns="121900" bIns="121900" anchor="ctr" anchorCtr="0">
              <a:noAutofit/>
            </a:bodyPr>
            <a:lstStyle/>
            <a:p>
              <a:pPr defTabSz="1219140">
                <a:defRPr/>
              </a:pPr>
              <a:endParaRPr sz="2400"/>
            </a:p>
          </p:txBody>
        </p:sp>
        <p:sp>
          <p:nvSpPr>
            <p:cNvPr id="208" name="Google Shape;1911;p87">
              <a:extLst>
                <a:ext uri="{FF2B5EF4-FFF2-40B4-BE49-F238E27FC236}">
                  <a16:creationId xmlns:a16="http://schemas.microsoft.com/office/drawing/2014/main" id="{78D3E7D5-01F6-46AF-8E22-881502EB3EC3}"/>
                </a:ext>
              </a:extLst>
            </p:cNvPr>
            <p:cNvSpPr/>
            <p:nvPr/>
          </p:nvSpPr>
          <p:spPr>
            <a:xfrm>
              <a:off x="1123262" y="2048523"/>
              <a:ext cx="101394" cy="41365"/>
            </a:xfrm>
            <a:custGeom>
              <a:avLst/>
              <a:gdLst/>
              <a:ahLst/>
              <a:cxnLst/>
              <a:rect l="l" t="t" r="r" b="b"/>
              <a:pathLst>
                <a:path w="1934" h="789" extrusionOk="0">
                  <a:moveTo>
                    <a:pt x="1934" y="0"/>
                  </a:moveTo>
                  <a:cubicBezTo>
                    <a:pt x="1575" y="34"/>
                    <a:pt x="1242" y="140"/>
                    <a:pt x="916" y="269"/>
                  </a:cubicBezTo>
                  <a:cubicBezTo>
                    <a:pt x="593" y="406"/>
                    <a:pt x="281" y="562"/>
                    <a:pt x="1" y="789"/>
                  </a:cubicBezTo>
                  <a:cubicBezTo>
                    <a:pt x="353" y="719"/>
                    <a:pt x="676" y="599"/>
                    <a:pt x="999" y="469"/>
                  </a:cubicBezTo>
                  <a:cubicBezTo>
                    <a:pt x="1319" y="336"/>
                    <a:pt x="1631" y="197"/>
                    <a:pt x="1934" y="0"/>
                  </a:cubicBezTo>
                  <a:close/>
                </a:path>
              </a:pathLst>
            </a:custGeom>
            <a:solidFill>
              <a:schemeClr val="dk2"/>
            </a:solidFill>
            <a:ln>
              <a:noFill/>
            </a:ln>
          </p:spPr>
          <p:txBody>
            <a:bodyPr spcFirstLastPara="1" wrap="square" lIns="121900" tIns="121900" rIns="121900" bIns="121900" anchor="ctr" anchorCtr="0">
              <a:noAutofit/>
            </a:bodyPr>
            <a:lstStyle/>
            <a:p>
              <a:pPr defTabSz="1219140">
                <a:defRPr/>
              </a:pPr>
              <a:endParaRPr sz="2400"/>
            </a:p>
          </p:txBody>
        </p:sp>
        <p:sp>
          <p:nvSpPr>
            <p:cNvPr id="209" name="Google Shape;1912;p87">
              <a:extLst>
                <a:ext uri="{FF2B5EF4-FFF2-40B4-BE49-F238E27FC236}">
                  <a16:creationId xmlns:a16="http://schemas.microsoft.com/office/drawing/2014/main" id="{5BB937B8-87B4-43A5-B410-A2105020C2C9}"/>
                </a:ext>
              </a:extLst>
            </p:cNvPr>
            <p:cNvSpPr/>
            <p:nvPr/>
          </p:nvSpPr>
          <p:spPr>
            <a:xfrm>
              <a:off x="1923602" y="1499358"/>
              <a:ext cx="105483" cy="106846"/>
            </a:xfrm>
            <a:custGeom>
              <a:avLst/>
              <a:gdLst/>
              <a:ahLst/>
              <a:cxnLst/>
              <a:rect l="l" t="t" r="r" b="b"/>
              <a:pathLst>
                <a:path w="2012" h="2038" extrusionOk="0">
                  <a:moveTo>
                    <a:pt x="2011" y="1"/>
                  </a:moveTo>
                  <a:lnTo>
                    <a:pt x="1" y="724"/>
                  </a:lnTo>
                  <a:cubicBezTo>
                    <a:pt x="151" y="1226"/>
                    <a:pt x="523" y="1898"/>
                    <a:pt x="1469" y="2038"/>
                  </a:cubicBezTo>
                  <a:lnTo>
                    <a:pt x="2011" y="1"/>
                  </a:lnTo>
                  <a:close/>
                </a:path>
              </a:pathLst>
            </a:custGeom>
            <a:solidFill>
              <a:srgbClr val="741B47"/>
            </a:solidFill>
            <a:ln>
              <a:noFill/>
            </a:ln>
          </p:spPr>
          <p:txBody>
            <a:bodyPr spcFirstLastPara="1" wrap="square" lIns="121900" tIns="121900" rIns="121900" bIns="121900" anchor="ctr" anchorCtr="0">
              <a:noAutofit/>
            </a:bodyPr>
            <a:lstStyle/>
            <a:p>
              <a:pPr defTabSz="1219140">
                <a:defRPr/>
              </a:pPr>
              <a:endParaRPr sz="2400"/>
            </a:p>
          </p:txBody>
        </p:sp>
        <p:sp>
          <p:nvSpPr>
            <p:cNvPr id="210" name="Google Shape;1913;p87">
              <a:extLst>
                <a:ext uri="{FF2B5EF4-FFF2-40B4-BE49-F238E27FC236}">
                  <a16:creationId xmlns:a16="http://schemas.microsoft.com/office/drawing/2014/main" id="{F4A2814C-1407-4D54-8555-01E2BE222CDA}"/>
                </a:ext>
              </a:extLst>
            </p:cNvPr>
            <p:cNvSpPr/>
            <p:nvPr/>
          </p:nvSpPr>
          <p:spPr>
            <a:xfrm rot="-544738">
              <a:off x="1222780" y="1443410"/>
              <a:ext cx="58177" cy="68652"/>
            </a:xfrm>
            <a:custGeom>
              <a:avLst/>
              <a:gdLst/>
              <a:ahLst/>
              <a:cxnLst/>
              <a:rect l="l" t="t" r="r" b="b"/>
              <a:pathLst>
                <a:path w="2327" h="2746" extrusionOk="0">
                  <a:moveTo>
                    <a:pt x="229" y="1"/>
                  </a:moveTo>
                  <a:cubicBezTo>
                    <a:pt x="73" y="480"/>
                    <a:pt x="1" y="983"/>
                    <a:pt x="35" y="1503"/>
                  </a:cubicBezTo>
                  <a:cubicBezTo>
                    <a:pt x="52" y="1762"/>
                    <a:pt x="103" y="2027"/>
                    <a:pt x="250" y="2295"/>
                  </a:cubicBezTo>
                  <a:cubicBezTo>
                    <a:pt x="321" y="2425"/>
                    <a:pt x="433" y="2557"/>
                    <a:pt x="589" y="2642"/>
                  </a:cubicBezTo>
                  <a:cubicBezTo>
                    <a:pt x="714" y="2715"/>
                    <a:pt x="856" y="2746"/>
                    <a:pt x="993" y="2746"/>
                  </a:cubicBezTo>
                  <a:cubicBezTo>
                    <a:pt x="1024" y="2746"/>
                    <a:pt x="1055" y="2744"/>
                    <a:pt x="1086" y="2741"/>
                  </a:cubicBezTo>
                  <a:cubicBezTo>
                    <a:pt x="1252" y="2727"/>
                    <a:pt x="1412" y="2659"/>
                    <a:pt x="1541" y="2568"/>
                  </a:cubicBezTo>
                  <a:cubicBezTo>
                    <a:pt x="1670" y="2473"/>
                    <a:pt x="1769" y="2360"/>
                    <a:pt x="1850" y="2245"/>
                  </a:cubicBezTo>
                  <a:cubicBezTo>
                    <a:pt x="2000" y="2007"/>
                    <a:pt x="2102" y="1759"/>
                    <a:pt x="2163" y="1511"/>
                  </a:cubicBezTo>
                  <a:cubicBezTo>
                    <a:pt x="2293" y="1010"/>
                    <a:pt x="2326" y="500"/>
                    <a:pt x="2269" y="1"/>
                  </a:cubicBezTo>
                  <a:lnTo>
                    <a:pt x="2269" y="1"/>
                  </a:lnTo>
                  <a:cubicBezTo>
                    <a:pt x="2122" y="480"/>
                    <a:pt x="1983" y="949"/>
                    <a:pt x="1800" y="1385"/>
                  </a:cubicBezTo>
                  <a:cubicBezTo>
                    <a:pt x="1704" y="1599"/>
                    <a:pt x="1602" y="1806"/>
                    <a:pt x="1469" y="1969"/>
                  </a:cubicBezTo>
                  <a:cubicBezTo>
                    <a:pt x="1341" y="2132"/>
                    <a:pt x="1191" y="2242"/>
                    <a:pt x="1038" y="2251"/>
                  </a:cubicBezTo>
                  <a:cubicBezTo>
                    <a:pt x="1020" y="2253"/>
                    <a:pt x="1002" y="2254"/>
                    <a:pt x="986" y="2254"/>
                  </a:cubicBezTo>
                  <a:cubicBezTo>
                    <a:pt x="846" y="2254"/>
                    <a:pt x="743" y="2190"/>
                    <a:pt x="644" y="2051"/>
                  </a:cubicBezTo>
                  <a:cubicBezTo>
                    <a:pt x="531" y="1895"/>
                    <a:pt x="470" y="1670"/>
                    <a:pt x="413" y="1446"/>
                  </a:cubicBezTo>
                  <a:cubicBezTo>
                    <a:pt x="314" y="990"/>
                    <a:pt x="273" y="500"/>
                    <a:pt x="229" y="1"/>
                  </a:cubicBezTo>
                  <a:close/>
                </a:path>
              </a:pathLst>
            </a:custGeom>
            <a:solidFill>
              <a:schemeClr val="dk1"/>
            </a:solidFill>
            <a:ln>
              <a:noFill/>
            </a:ln>
          </p:spPr>
          <p:txBody>
            <a:bodyPr spcFirstLastPara="1" wrap="square" lIns="121900" tIns="121900" rIns="121900" bIns="121900" anchor="ctr" anchorCtr="0">
              <a:noAutofit/>
            </a:bodyPr>
            <a:lstStyle/>
            <a:p>
              <a:pPr defTabSz="1219140">
                <a:defRPr/>
              </a:pPr>
              <a:endParaRPr sz="2400"/>
            </a:p>
          </p:txBody>
        </p:sp>
        <p:sp>
          <p:nvSpPr>
            <p:cNvPr id="211" name="Google Shape;1914;p87">
              <a:extLst>
                <a:ext uri="{FF2B5EF4-FFF2-40B4-BE49-F238E27FC236}">
                  <a16:creationId xmlns:a16="http://schemas.microsoft.com/office/drawing/2014/main" id="{68A07F3A-15F9-45CF-8A78-D963D1EF3F4F}"/>
                </a:ext>
              </a:extLst>
            </p:cNvPr>
            <p:cNvSpPr/>
            <p:nvPr/>
          </p:nvSpPr>
          <p:spPr>
            <a:xfrm rot="-544738">
              <a:off x="1448521" y="1405944"/>
              <a:ext cx="76377" cy="79252"/>
            </a:xfrm>
            <a:custGeom>
              <a:avLst/>
              <a:gdLst/>
              <a:ahLst/>
              <a:cxnLst/>
              <a:rect l="l" t="t" r="r" b="b"/>
              <a:pathLst>
                <a:path w="3055" h="3170" extrusionOk="0">
                  <a:moveTo>
                    <a:pt x="2309" y="1"/>
                  </a:moveTo>
                  <a:lnTo>
                    <a:pt x="2309" y="1"/>
                  </a:lnTo>
                  <a:cubicBezTo>
                    <a:pt x="2466" y="582"/>
                    <a:pt x="2612" y="1167"/>
                    <a:pt x="2626" y="1728"/>
                  </a:cubicBezTo>
                  <a:cubicBezTo>
                    <a:pt x="2626" y="2000"/>
                    <a:pt x="2588" y="2275"/>
                    <a:pt x="2456" y="2438"/>
                  </a:cubicBezTo>
                  <a:cubicBezTo>
                    <a:pt x="2337" y="2601"/>
                    <a:pt x="2116" y="2677"/>
                    <a:pt x="1860" y="2677"/>
                  </a:cubicBezTo>
                  <a:lnTo>
                    <a:pt x="1819" y="2677"/>
                  </a:lnTo>
                  <a:cubicBezTo>
                    <a:pt x="1575" y="2677"/>
                    <a:pt x="1344" y="2615"/>
                    <a:pt x="1143" y="2490"/>
                  </a:cubicBezTo>
                  <a:cubicBezTo>
                    <a:pt x="929" y="2364"/>
                    <a:pt x="769" y="2140"/>
                    <a:pt x="627" y="1905"/>
                  </a:cubicBezTo>
                  <a:cubicBezTo>
                    <a:pt x="355" y="1422"/>
                    <a:pt x="205" y="841"/>
                    <a:pt x="90" y="249"/>
                  </a:cubicBezTo>
                  <a:lnTo>
                    <a:pt x="90" y="249"/>
                  </a:lnTo>
                  <a:cubicBezTo>
                    <a:pt x="1" y="847"/>
                    <a:pt x="38" y="1480"/>
                    <a:pt x="283" y="2074"/>
                  </a:cubicBezTo>
                  <a:cubicBezTo>
                    <a:pt x="405" y="2371"/>
                    <a:pt x="592" y="2663"/>
                    <a:pt x="878" y="2870"/>
                  </a:cubicBezTo>
                  <a:cubicBezTo>
                    <a:pt x="1163" y="3078"/>
                    <a:pt x="1521" y="3169"/>
                    <a:pt x="1860" y="3169"/>
                  </a:cubicBezTo>
                  <a:lnTo>
                    <a:pt x="1864" y="3169"/>
                  </a:lnTo>
                  <a:cubicBezTo>
                    <a:pt x="2034" y="3163"/>
                    <a:pt x="2211" y="3142"/>
                    <a:pt x="2384" y="3067"/>
                  </a:cubicBezTo>
                  <a:cubicBezTo>
                    <a:pt x="2561" y="2996"/>
                    <a:pt x="2728" y="2870"/>
                    <a:pt x="2836" y="2707"/>
                  </a:cubicBezTo>
                  <a:cubicBezTo>
                    <a:pt x="3047" y="2374"/>
                    <a:pt x="3054" y="2010"/>
                    <a:pt x="3010" y="1697"/>
                  </a:cubicBezTo>
                  <a:cubicBezTo>
                    <a:pt x="2914" y="1062"/>
                    <a:pt x="2649" y="504"/>
                    <a:pt x="2309" y="1"/>
                  </a:cubicBezTo>
                  <a:close/>
                </a:path>
              </a:pathLst>
            </a:custGeom>
            <a:solidFill>
              <a:schemeClr val="dk1"/>
            </a:solidFill>
            <a:ln>
              <a:noFill/>
            </a:ln>
          </p:spPr>
          <p:txBody>
            <a:bodyPr spcFirstLastPara="1" wrap="square" lIns="121900" tIns="121900" rIns="121900" bIns="121900" anchor="ctr" anchorCtr="0">
              <a:noAutofit/>
            </a:bodyPr>
            <a:lstStyle/>
            <a:p>
              <a:pPr defTabSz="1219140">
                <a:defRPr/>
              </a:pPr>
              <a:endParaRPr sz="2400"/>
            </a:p>
          </p:txBody>
        </p:sp>
      </p:grpSp>
    </p:spTree>
    <p:extLst>
      <p:ext uri="{BB962C8B-B14F-4D97-AF65-F5344CB8AC3E}">
        <p14:creationId xmlns:p14="http://schemas.microsoft.com/office/powerpoint/2010/main" val="1578178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Kết quả hình ảnh cho math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5001" t="15270" r="2499" b="17453"/>
          <a:stretch/>
        </p:blipFill>
        <p:spPr bwMode="auto">
          <a:xfrm>
            <a:off x="0" y="-25400"/>
            <a:ext cx="12192000" cy="69197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38300" y="1955804"/>
            <a:ext cx="7924800" cy="830997"/>
          </a:xfrm>
          <a:prstGeom prst="rect">
            <a:avLst/>
          </a:prstGeom>
          <a:noFill/>
        </p:spPr>
        <p:txBody>
          <a:bodyPr wrap="square" lIns="91440" tIns="45720" rIns="91440" bIns="45720">
            <a:spAutoFit/>
          </a:bodyPr>
          <a:lstStyle/>
          <a:p>
            <a:pPr algn="ctr" defTabSz="1219110">
              <a:defRPr/>
            </a:pPr>
            <a:r>
              <a:rPr lang="en-US" sz="4800" b="1" spc="51">
                <a:ln w="9525" cmpd="sng">
                  <a:noFill/>
                  <a:prstDash val="solid"/>
                </a:ln>
                <a:solidFill>
                  <a:srgbClr val="FFFFFF"/>
                </a:solidFill>
                <a:effectLst>
                  <a:glow rad="38100">
                    <a:srgbClr val="4F81BD">
                      <a:alpha val="40000"/>
                    </a:srgbClr>
                  </a:glow>
                  <a:outerShdw blurRad="38100" dist="38100" dir="2700000" algn="tl">
                    <a:srgbClr val="000000">
                      <a:alpha val="43137"/>
                    </a:srgbClr>
                  </a:outerShdw>
                </a:effectLst>
                <a:latin typeface="Cambria" panose="02040503050406030204" pitchFamily="18" charset="0"/>
                <a:ea typeface="Cambria" panose="02040503050406030204" pitchFamily="18" charset="0"/>
              </a:rPr>
              <a:t>Nhiệm vụ tự học</a:t>
            </a:r>
            <a:endParaRPr lang="en-US" sz="4800" b="1" spc="51" dirty="0">
              <a:ln w="9525" cmpd="sng">
                <a:noFill/>
                <a:prstDash val="solid"/>
              </a:ln>
              <a:solidFill>
                <a:srgbClr val="FFFFFF"/>
              </a:solidFill>
              <a:effectLst>
                <a:glow rad="38100">
                  <a:srgbClr val="4F81BD">
                    <a:alpha val="40000"/>
                  </a:srgbClr>
                </a:glow>
                <a:outerShdw blurRad="38100" dist="38100" dir="2700000" algn="tl">
                  <a:srgbClr val="000000">
                    <a:alpha val="43137"/>
                  </a:srgbClr>
                </a:outerShdw>
              </a:effectLst>
              <a:latin typeface="Cambria" panose="02040503050406030204" pitchFamily="18" charset="0"/>
              <a:ea typeface="Cambria" panose="02040503050406030204" pitchFamily="18" charset="0"/>
            </a:endParaRPr>
          </a:p>
        </p:txBody>
      </p:sp>
      <p:sp>
        <p:nvSpPr>
          <p:cNvPr id="2" name="Rectangle 1"/>
          <p:cNvSpPr/>
          <p:nvPr/>
        </p:nvSpPr>
        <p:spPr>
          <a:xfrm>
            <a:off x="5939760" y="3223816"/>
            <a:ext cx="237566" cy="379656"/>
          </a:xfrm>
          <a:prstGeom prst="rect">
            <a:avLst/>
          </a:prstGeom>
        </p:spPr>
        <p:txBody>
          <a:bodyPr wrap="none">
            <a:spAutoFit/>
          </a:bodyPr>
          <a:lstStyle/>
          <a:p>
            <a:pPr defTabSz="1219110">
              <a:defRPr/>
            </a:pPr>
            <a:r>
              <a:rPr lang="en-US" sz="1867" dirty="0">
                <a:latin typeface="Cambria" panose="02040503050406030204" pitchFamily="18" charset="0"/>
                <a:ea typeface="Cambria" panose="02040503050406030204" pitchFamily="18" charset="0"/>
              </a:rPr>
              <a:t> </a:t>
            </a:r>
          </a:p>
        </p:txBody>
      </p:sp>
      <p:pic>
        <p:nvPicPr>
          <p:cNvPr id="5" name="Picture 2" descr="Vinschool – Trang thông tin điện tử của Vinscho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164" y="212873"/>
            <a:ext cx="1085851" cy="8667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38300" y="2936591"/>
            <a:ext cx="7924800" cy="1692964"/>
          </a:xfrm>
          <a:prstGeom prst="rect">
            <a:avLst/>
          </a:prstGeom>
          <a:noFill/>
        </p:spPr>
        <p:txBody>
          <a:bodyPr wrap="square" lIns="91440" tIns="45720" rIns="91440" bIns="45720">
            <a:spAutoFit/>
          </a:bodyPr>
          <a:lstStyle/>
          <a:p>
            <a:pPr defTabSz="1219110">
              <a:defRPr/>
            </a:pPr>
            <a:r>
              <a:rPr lang="en-US" sz="3467" spc="51">
                <a:ln w="9525" cmpd="sng">
                  <a:noFill/>
                  <a:prstDash val="solid"/>
                </a:ln>
                <a:solidFill>
                  <a:srgbClr val="FFFFFF"/>
                </a:solidFill>
                <a:effectLst>
                  <a:glow rad="38100">
                    <a:srgbClr val="4F81BD">
                      <a:alpha val="40000"/>
                    </a:srgbClr>
                  </a:glow>
                  <a:outerShdw blurRad="38100" dist="38100" dir="2700000" algn="tl">
                    <a:srgbClr val="000000">
                      <a:alpha val="43137"/>
                    </a:srgbClr>
                  </a:outerShdw>
                </a:effectLst>
                <a:latin typeface="Cambria" panose="02040503050406030204" pitchFamily="18" charset="0"/>
                <a:ea typeface="Cambria" panose="02040503050406030204" pitchFamily="18" charset="0"/>
              </a:rPr>
              <a:t>- Ôn lại các kiến thức đã học</a:t>
            </a:r>
          </a:p>
          <a:p>
            <a:pPr marL="457200" indent="-457200" defTabSz="1219110">
              <a:buFontTx/>
              <a:buChar char="-"/>
              <a:defRPr/>
            </a:pPr>
            <a:r>
              <a:rPr lang="en-US" sz="3467" spc="51">
                <a:ln w="9525" cmpd="sng">
                  <a:noFill/>
                  <a:prstDash val="solid"/>
                </a:ln>
                <a:solidFill>
                  <a:srgbClr val="FFFFFF"/>
                </a:solidFill>
                <a:effectLst>
                  <a:glow rad="38100">
                    <a:srgbClr val="4F81BD">
                      <a:alpha val="40000"/>
                    </a:srgbClr>
                  </a:glow>
                  <a:outerShdw blurRad="38100" dist="38100" dir="2700000" algn="tl">
                    <a:srgbClr val="000000">
                      <a:alpha val="43137"/>
                    </a:srgbClr>
                  </a:outerShdw>
                </a:effectLst>
                <a:latin typeface="Cambria" panose="02040503050406030204" pitchFamily="18" charset="0"/>
                <a:ea typeface="Cambria" panose="02040503050406030204" pitchFamily="18" charset="0"/>
              </a:rPr>
              <a:t>Hoàn thành bài Quiz trên LMS</a:t>
            </a:r>
          </a:p>
          <a:p>
            <a:pPr marL="457200" indent="-457200" defTabSz="1219110">
              <a:buFontTx/>
              <a:buChar char="-"/>
              <a:defRPr/>
            </a:pPr>
            <a:r>
              <a:rPr lang="en-US" sz="3467" spc="51">
                <a:ln w="9525" cmpd="sng">
                  <a:noFill/>
                  <a:prstDash val="solid"/>
                </a:ln>
                <a:solidFill>
                  <a:srgbClr val="FFFFFF"/>
                </a:solidFill>
                <a:effectLst>
                  <a:glow rad="38100">
                    <a:srgbClr val="4F81BD">
                      <a:alpha val="40000"/>
                    </a:srgbClr>
                  </a:glow>
                  <a:outerShdw blurRad="38100" dist="38100" dir="2700000" algn="tl">
                    <a:srgbClr val="000000">
                      <a:alpha val="43137"/>
                    </a:srgbClr>
                  </a:outerShdw>
                </a:effectLst>
                <a:latin typeface="Cambria" panose="02040503050406030204" pitchFamily="18" charset="0"/>
                <a:ea typeface="Cambria" panose="02040503050406030204" pitchFamily="18" charset="0"/>
              </a:rPr>
              <a:t>Thực hành soạn thảo với MS Word</a:t>
            </a:r>
          </a:p>
        </p:txBody>
      </p:sp>
    </p:spTree>
    <p:extLst>
      <p:ext uri="{BB962C8B-B14F-4D97-AF65-F5344CB8AC3E}">
        <p14:creationId xmlns:p14="http://schemas.microsoft.com/office/powerpoint/2010/main" val="2812244881"/>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ĐỒ HỌA\VinMC\vinschool\slide 1\TRANG 4.jpg"/>
          <p:cNvPicPr>
            <a:picLocks noChangeAspect="1" noChangeArrowheads="1"/>
          </p:cNvPicPr>
          <p:nvPr/>
        </p:nvPicPr>
        <p:blipFill>
          <a:blip r:embed="rId2"/>
          <a:srcRect/>
          <a:stretch>
            <a:fillRect/>
          </a:stretch>
        </p:blipFill>
        <p:spPr bwMode="auto">
          <a:xfrm>
            <a:off x="1" y="-11910"/>
            <a:ext cx="12191999" cy="6880899"/>
          </a:xfrm>
          <a:prstGeom prst="rect">
            <a:avLst/>
          </a:prstGeom>
          <a:noFill/>
        </p:spPr>
      </p:pic>
      <p:pic>
        <p:nvPicPr>
          <p:cNvPr id="6" name="Picture 5">
            <a:extLst>
              <a:ext uri="{FF2B5EF4-FFF2-40B4-BE49-F238E27FC236}">
                <a16:creationId xmlns:a16="http://schemas.microsoft.com/office/drawing/2014/main" id="{09045DCC-01FD-4B28-B354-1965AED5F1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 y="584200"/>
            <a:ext cx="12192000" cy="6096000"/>
          </a:xfrm>
          <a:prstGeom prst="rect">
            <a:avLst/>
          </a:prstGeom>
        </p:spPr>
      </p:pic>
    </p:spTree>
    <p:extLst>
      <p:ext uri="{BB962C8B-B14F-4D97-AF65-F5344CB8AC3E}">
        <p14:creationId xmlns:p14="http://schemas.microsoft.com/office/powerpoint/2010/main" val="765791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78EE5ED-01DE-425E-89BA-6914F8A3D02D}"/>
              </a:ext>
            </a:extLst>
          </p:cNvPr>
          <p:cNvSpPr/>
          <p:nvPr/>
        </p:nvSpPr>
        <p:spPr>
          <a:xfrm>
            <a:off x="0" y="0"/>
            <a:ext cx="12192000" cy="6858000"/>
          </a:xfrm>
          <a:prstGeom prst="rect">
            <a:avLst/>
          </a:prstGeom>
          <a:solidFill>
            <a:srgbClr val="C6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770" y="-3075"/>
            <a:ext cx="2097481" cy="2095956"/>
          </a:xfrm>
          <a:prstGeom prst="rect">
            <a:avLst/>
          </a:prstGeom>
        </p:spPr>
      </p:pic>
      <p:pic>
        <p:nvPicPr>
          <p:cNvPr id="15" name="图片 16"/>
          <p:cNvPicPr>
            <a:picLocks noChangeAspect="1"/>
          </p:cNvPicPr>
          <p:nvPr/>
        </p:nvPicPr>
        <p:blipFill rotWithShape="1">
          <a:blip r:embed="rId4" cstate="print">
            <a:extLst>
              <a:ext uri="{28A0092B-C50C-407E-A947-70E740481C1C}">
                <a14:useLocalDpi xmlns:a14="http://schemas.microsoft.com/office/drawing/2010/main" val="0"/>
              </a:ext>
            </a:extLst>
          </a:blip>
          <a:srcRect r="47814"/>
          <a:stretch/>
        </p:blipFill>
        <p:spPr>
          <a:xfrm>
            <a:off x="-32189" y="0"/>
            <a:ext cx="2187558" cy="3567982"/>
          </a:xfrm>
          <a:prstGeom prst="rect">
            <a:avLst/>
          </a:prstGeom>
        </p:spPr>
      </p:pic>
      <p:pic>
        <p:nvPicPr>
          <p:cNvPr id="18"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3472" y="-2262"/>
            <a:ext cx="2656257" cy="729017"/>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3636" y="88229"/>
            <a:ext cx="1249863" cy="997698"/>
          </a:xfrm>
          <a:prstGeom prst="rect">
            <a:avLst/>
          </a:prstGeom>
        </p:spPr>
      </p:pic>
      <p:sp>
        <p:nvSpPr>
          <p:cNvPr id="32" name="矩形 31">
            <a:extLst>
              <a:ext uri="{FF2B5EF4-FFF2-40B4-BE49-F238E27FC236}">
                <a16:creationId xmlns:a16="http://schemas.microsoft.com/office/drawing/2014/main" id="{DA78AC4B-8B01-4561-B602-799492345A70}"/>
              </a:ext>
            </a:extLst>
          </p:cNvPr>
          <p:cNvSpPr/>
          <p:nvPr/>
        </p:nvSpPr>
        <p:spPr>
          <a:xfrm>
            <a:off x="538106" y="2171853"/>
            <a:ext cx="11274664" cy="1754326"/>
          </a:xfrm>
          <a:prstGeom prst="rect">
            <a:avLst/>
          </a:prstGeom>
        </p:spPr>
        <p:txBody>
          <a:bodyPr wrap="square">
            <a:spAutoFit/>
            <a:scene3d>
              <a:camera prst="orthographicFront"/>
              <a:lightRig rig="threePt" dir="t"/>
            </a:scene3d>
            <a:sp3d contourW="12700"/>
          </a:bodyPr>
          <a:lstStyle/>
          <a:p>
            <a:pPr algn="ctr" defTabSz="852086" fontAlgn="base">
              <a:spcBef>
                <a:spcPct val="0"/>
              </a:spcBef>
              <a:spcAft>
                <a:spcPct val="0"/>
              </a:spcAft>
            </a:pPr>
            <a:r>
              <a:rPr lang="en-US" altLang="zh-CN" sz="5400" b="1" err="1">
                <a:solidFill>
                  <a:schemeClr val="bg1"/>
                </a:solidFill>
                <a:latin typeface="Cambria" panose="02040503050406030204" pitchFamily="18" charset="0"/>
                <a:ea typeface="Cambria" panose="02040503050406030204" pitchFamily="18" charset="0"/>
                <a:cs typeface="+mn-ea"/>
                <a:sym typeface="+mn-lt"/>
              </a:rPr>
              <a:t>Tiết</a:t>
            </a:r>
            <a:r>
              <a:rPr lang="en-US" altLang="zh-CN" sz="5400" b="1">
                <a:solidFill>
                  <a:schemeClr val="bg1"/>
                </a:solidFill>
                <a:latin typeface="Cambria" panose="02040503050406030204" pitchFamily="18" charset="0"/>
                <a:ea typeface="Cambria" panose="02040503050406030204" pitchFamily="18" charset="0"/>
                <a:cs typeface="+mn-ea"/>
                <a:sym typeface="+mn-lt"/>
              </a:rPr>
              <a:t> 36</a:t>
            </a:r>
            <a:endParaRPr lang="en-US" altLang="zh-CN" sz="5400" b="1" dirty="0">
              <a:solidFill>
                <a:schemeClr val="bg1"/>
              </a:solidFill>
              <a:latin typeface="Cambria" panose="02040503050406030204" pitchFamily="18" charset="0"/>
              <a:ea typeface="Cambria" panose="02040503050406030204" pitchFamily="18" charset="0"/>
              <a:cs typeface="+mn-ea"/>
              <a:sym typeface="+mn-lt"/>
            </a:endParaRPr>
          </a:p>
          <a:p>
            <a:pPr algn="ctr" defTabSz="852086" fontAlgn="base">
              <a:spcBef>
                <a:spcPct val="0"/>
              </a:spcBef>
              <a:spcAft>
                <a:spcPct val="0"/>
              </a:spcAft>
            </a:pPr>
            <a:r>
              <a:rPr lang="en-US" altLang="zh-CN" sz="5400" b="1">
                <a:solidFill>
                  <a:schemeClr val="bg1"/>
                </a:solidFill>
                <a:latin typeface="Cambria" panose="02040503050406030204" pitchFamily="18" charset="0"/>
                <a:ea typeface="Cambria" panose="02040503050406030204" pitchFamily="18" charset="0"/>
                <a:cs typeface="+mn-ea"/>
                <a:sym typeface="+mn-lt"/>
              </a:rPr>
              <a:t>Thực hành 3</a:t>
            </a:r>
            <a:endParaRPr lang="en-US" altLang="zh-CN" sz="5400" b="1" dirty="0">
              <a:solidFill>
                <a:schemeClr val="bg1"/>
              </a:solidFill>
              <a:latin typeface="Cambria" panose="02040503050406030204" pitchFamily="18" charset="0"/>
              <a:ea typeface="Cambria" panose="02040503050406030204" pitchFamily="18" charset="0"/>
              <a:cs typeface="+mn-ea"/>
              <a:sym typeface="+mn-lt"/>
            </a:endParaRPr>
          </a:p>
        </p:txBody>
      </p:sp>
      <p:sp>
        <p:nvSpPr>
          <p:cNvPr id="3" name="TextBox 2"/>
          <p:cNvSpPr txBox="1"/>
          <p:nvPr/>
        </p:nvSpPr>
        <p:spPr>
          <a:xfrm>
            <a:off x="4363092" y="1373172"/>
            <a:ext cx="3465816" cy="461665"/>
          </a:xfrm>
          <a:prstGeom prst="rect">
            <a:avLst/>
          </a:prstGeom>
          <a:noFill/>
        </p:spPr>
        <p:txBody>
          <a:bodyPr wrap="square" rtlCol="0">
            <a:spAutoFit/>
          </a:bodyPr>
          <a:lstStyle/>
          <a:p>
            <a:pPr algn="ctr"/>
            <a:r>
              <a:rPr lang="en-US" sz="2400" dirty="0">
                <a:solidFill>
                  <a:srgbClr val="FFFFFF"/>
                </a:solidFill>
                <a:latin typeface="Cambria" panose="02040503050406030204" pitchFamily="18" charset="0"/>
                <a:ea typeface="Cambria" panose="02040503050406030204" pitchFamily="18" charset="0"/>
              </a:rPr>
              <a:t>MÔN ICT KHỐI 2</a:t>
            </a:r>
          </a:p>
        </p:txBody>
      </p:sp>
      <p:grpSp>
        <p:nvGrpSpPr>
          <p:cNvPr id="10" name="Google Shape;305;p24"/>
          <p:cNvGrpSpPr/>
          <p:nvPr/>
        </p:nvGrpSpPr>
        <p:grpSpPr>
          <a:xfrm>
            <a:off x="3115929" y="4363343"/>
            <a:ext cx="5905276" cy="2663165"/>
            <a:chOff x="-35764" y="616971"/>
            <a:chExt cx="9460909" cy="4969748"/>
          </a:xfrm>
        </p:grpSpPr>
        <p:grpSp>
          <p:nvGrpSpPr>
            <p:cNvPr id="12" name="Google Shape;306;p24"/>
            <p:cNvGrpSpPr/>
            <p:nvPr/>
          </p:nvGrpSpPr>
          <p:grpSpPr>
            <a:xfrm>
              <a:off x="-35764" y="1530582"/>
              <a:ext cx="9460909" cy="4056136"/>
              <a:chOff x="-35764" y="1530582"/>
              <a:chExt cx="9460909" cy="4056136"/>
            </a:xfrm>
          </p:grpSpPr>
          <p:grpSp>
            <p:nvGrpSpPr>
              <p:cNvPr id="28" name="Google Shape;307;p24"/>
              <p:cNvGrpSpPr/>
              <p:nvPr/>
            </p:nvGrpSpPr>
            <p:grpSpPr>
              <a:xfrm>
                <a:off x="6818739" y="3165067"/>
                <a:ext cx="2606407" cy="2421651"/>
                <a:chOff x="6818739" y="3165067"/>
                <a:chExt cx="2606407" cy="2421651"/>
              </a:xfrm>
            </p:grpSpPr>
            <p:sp>
              <p:nvSpPr>
                <p:cNvPr id="121" name="Google Shape;308;p24"/>
                <p:cNvSpPr/>
                <p:nvPr/>
              </p:nvSpPr>
              <p:spPr>
                <a:xfrm rot="6204519" flipH="1">
                  <a:off x="8446869" y="5015568"/>
                  <a:ext cx="588540" cy="462543"/>
                </a:xfrm>
                <a:custGeom>
                  <a:avLst/>
                  <a:gdLst/>
                  <a:ahLst/>
                  <a:cxnLst/>
                  <a:rect l="l" t="t" r="r" b="b"/>
                  <a:pathLst>
                    <a:path w="46225" h="36329" extrusionOk="0">
                      <a:moveTo>
                        <a:pt x="22811" y="1"/>
                      </a:moveTo>
                      <a:cubicBezTo>
                        <a:pt x="22101" y="1"/>
                        <a:pt x="21442" y="39"/>
                        <a:pt x="20849" y="98"/>
                      </a:cubicBezTo>
                      <a:cubicBezTo>
                        <a:pt x="18899" y="291"/>
                        <a:pt x="17663" y="706"/>
                        <a:pt x="17663" y="706"/>
                      </a:cubicBezTo>
                      <a:cubicBezTo>
                        <a:pt x="7826" y="4029"/>
                        <a:pt x="1473" y="13461"/>
                        <a:pt x="694" y="15519"/>
                      </a:cubicBezTo>
                      <a:cubicBezTo>
                        <a:pt x="0" y="17353"/>
                        <a:pt x="1810" y="24208"/>
                        <a:pt x="7055" y="30026"/>
                      </a:cubicBezTo>
                      <a:cubicBezTo>
                        <a:pt x="7692" y="30731"/>
                        <a:pt x="7519" y="31492"/>
                        <a:pt x="8260" y="32160"/>
                      </a:cubicBezTo>
                      <a:cubicBezTo>
                        <a:pt x="11380" y="34963"/>
                        <a:pt x="16934" y="36329"/>
                        <a:pt x="22650" y="36329"/>
                      </a:cubicBezTo>
                      <a:cubicBezTo>
                        <a:pt x="29459" y="36329"/>
                        <a:pt x="36497" y="34391"/>
                        <a:pt x="39922" y="30637"/>
                      </a:cubicBezTo>
                      <a:cubicBezTo>
                        <a:pt x="46225" y="23730"/>
                        <a:pt x="40744" y="8665"/>
                        <a:pt x="33305" y="3311"/>
                      </a:cubicBezTo>
                      <a:cubicBezTo>
                        <a:pt x="29634" y="670"/>
                        <a:pt x="25776" y="1"/>
                        <a:pt x="22811" y="1"/>
                      </a:cubicBezTo>
                      <a:close/>
                    </a:path>
                  </a:pathLst>
                </a:custGeom>
                <a:solidFill>
                  <a:srgbClr val="AF6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309;p24"/>
                <p:cNvGrpSpPr/>
                <p:nvPr/>
              </p:nvGrpSpPr>
              <p:grpSpPr>
                <a:xfrm flipH="1">
                  <a:off x="6818739" y="3165067"/>
                  <a:ext cx="2606407" cy="2193284"/>
                  <a:chOff x="4203750" y="4440300"/>
                  <a:chExt cx="1316500" cy="1107775"/>
                </a:xfrm>
              </p:grpSpPr>
              <p:sp>
                <p:nvSpPr>
                  <p:cNvPr id="123" name="Google Shape;310;p24"/>
                  <p:cNvSpPr/>
                  <p:nvPr/>
                </p:nvSpPr>
                <p:spPr>
                  <a:xfrm>
                    <a:off x="5281150" y="4879550"/>
                    <a:ext cx="239100" cy="191225"/>
                  </a:xfrm>
                  <a:custGeom>
                    <a:avLst/>
                    <a:gdLst/>
                    <a:ahLst/>
                    <a:cxnLst/>
                    <a:rect l="l" t="t" r="r" b="b"/>
                    <a:pathLst>
                      <a:path w="9564" h="7649" extrusionOk="0">
                        <a:moveTo>
                          <a:pt x="5316" y="0"/>
                        </a:moveTo>
                        <a:cubicBezTo>
                          <a:pt x="2882" y="0"/>
                          <a:pt x="0" y="3286"/>
                          <a:pt x="0" y="3286"/>
                        </a:cubicBezTo>
                        <a:lnTo>
                          <a:pt x="73" y="7648"/>
                        </a:lnTo>
                        <a:cubicBezTo>
                          <a:pt x="4406" y="7167"/>
                          <a:pt x="9563" y="3557"/>
                          <a:pt x="7081" y="801"/>
                        </a:cubicBezTo>
                        <a:cubicBezTo>
                          <a:pt x="6564" y="227"/>
                          <a:pt x="5955" y="0"/>
                          <a:pt x="5316" y="0"/>
                        </a:cubicBezTo>
                        <a:close/>
                      </a:path>
                    </a:pathLst>
                  </a:custGeom>
                  <a:solidFill>
                    <a:srgbClr val="96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1;p24"/>
                  <p:cNvSpPr/>
                  <p:nvPr/>
                </p:nvSpPr>
                <p:spPr>
                  <a:xfrm>
                    <a:off x="5333575" y="4906725"/>
                    <a:ext cx="123450" cy="100325"/>
                  </a:xfrm>
                  <a:custGeom>
                    <a:avLst/>
                    <a:gdLst/>
                    <a:ahLst/>
                    <a:cxnLst/>
                    <a:rect l="l" t="t" r="r" b="b"/>
                    <a:pathLst>
                      <a:path w="4938" h="4013" extrusionOk="0">
                        <a:moveTo>
                          <a:pt x="4129" y="1"/>
                        </a:moveTo>
                        <a:cubicBezTo>
                          <a:pt x="3622" y="45"/>
                          <a:pt x="3107" y="165"/>
                          <a:pt x="2643" y="395"/>
                        </a:cubicBezTo>
                        <a:cubicBezTo>
                          <a:pt x="2168" y="612"/>
                          <a:pt x="1738" y="919"/>
                          <a:pt x="1367" y="1287"/>
                        </a:cubicBezTo>
                        <a:cubicBezTo>
                          <a:pt x="990" y="1655"/>
                          <a:pt x="679" y="2079"/>
                          <a:pt x="445" y="2543"/>
                        </a:cubicBezTo>
                        <a:cubicBezTo>
                          <a:pt x="208" y="3001"/>
                          <a:pt x="41" y="3502"/>
                          <a:pt x="1" y="4013"/>
                        </a:cubicBezTo>
                        <a:cubicBezTo>
                          <a:pt x="241" y="3562"/>
                          <a:pt x="498" y="3144"/>
                          <a:pt x="782" y="2746"/>
                        </a:cubicBezTo>
                        <a:cubicBezTo>
                          <a:pt x="842" y="2657"/>
                          <a:pt x="910" y="2570"/>
                          <a:pt x="976" y="2486"/>
                        </a:cubicBezTo>
                        <a:cubicBezTo>
                          <a:pt x="1240" y="2426"/>
                          <a:pt x="1497" y="2370"/>
                          <a:pt x="1751" y="2309"/>
                        </a:cubicBezTo>
                        <a:cubicBezTo>
                          <a:pt x="2105" y="2225"/>
                          <a:pt x="2453" y="2149"/>
                          <a:pt x="2800" y="2079"/>
                        </a:cubicBezTo>
                        <a:cubicBezTo>
                          <a:pt x="3147" y="2015"/>
                          <a:pt x="3495" y="1958"/>
                          <a:pt x="3848" y="1918"/>
                        </a:cubicBezTo>
                        <a:cubicBezTo>
                          <a:pt x="4203" y="1885"/>
                          <a:pt x="4553" y="1878"/>
                          <a:pt x="4938" y="1872"/>
                        </a:cubicBezTo>
                        <a:cubicBezTo>
                          <a:pt x="4613" y="1675"/>
                          <a:pt x="4232" y="1564"/>
                          <a:pt x="3848" y="1524"/>
                        </a:cubicBezTo>
                        <a:cubicBezTo>
                          <a:pt x="3728" y="1514"/>
                          <a:pt x="3607" y="1508"/>
                          <a:pt x="3487" y="1508"/>
                        </a:cubicBezTo>
                        <a:cubicBezTo>
                          <a:pt x="3223" y="1508"/>
                          <a:pt x="2960" y="1533"/>
                          <a:pt x="2703" y="1581"/>
                        </a:cubicBezTo>
                        <a:cubicBezTo>
                          <a:pt x="2329" y="1658"/>
                          <a:pt x="1965" y="1778"/>
                          <a:pt x="1621" y="1935"/>
                        </a:cubicBezTo>
                        <a:cubicBezTo>
                          <a:pt x="1507" y="1989"/>
                          <a:pt x="1397" y="2049"/>
                          <a:pt x="1286" y="2109"/>
                        </a:cubicBezTo>
                        <a:cubicBezTo>
                          <a:pt x="1427" y="1952"/>
                          <a:pt x="1571" y="1795"/>
                          <a:pt x="1721" y="1648"/>
                        </a:cubicBezTo>
                        <a:cubicBezTo>
                          <a:pt x="2062" y="1314"/>
                          <a:pt x="2429" y="1003"/>
                          <a:pt x="2837" y="742"/>
                        </a:cubicBezTo>
                        <a:cubicBezTo>
                          <a:pt x="3238" y="462"/>
                          <a:pt x="3679" y="248"/>
                          <a:pt x="4129"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2;p24"/>
                  <p:cNvSpPr/>
                  <p:nvPr/>
                </p:nvSpPr>
                <p:spPr>
                  <a:xfrm>
                    <a:off x="4203750" y="4440300"/>
                    <a:ext cx="1209600" cy="539200"/>
                  </a:xfrm>
                  <a:custGeom>
                    <a:avLst/>
                    <a:gdLst/>
                    <a:ahLst/>
                    <a:cxnLst/>
                    <a:rect l="l" t="t" r="r" b="b"/>
                    <a:pathLst>
                      <a:path w="48384" h="21568" extrusionOk="0">
                        <a:moveTo>
                          <a:pt x="21139" y="1"/>
                        </a:moveTo>
                        <a:cubicBezTo>
                          <a:pt x="17726" y="1"/>
                          <a:pt x="14505" y="1218"/>
                          <a:pt x="12400" y="4813"/>
                        </a:cubicBezTo>
                        <a:cubicBezTo>
                          <a:pt x="12400" y="4813"/>
                          <a:pt x="1" y="6343"/>
                          <a:pt x="5973" y="16744"/>
                        </a:cubicBezTo>
                        <a:lnTo>
                          <a:pt x="13696" y="21568"/>
                        </a:lnTo>
                        <a:lnTo>
                          <a:pt x="40140" y="16129"/>
                        </a:lnTo>
                        <a:cubicBezTo>
                          <a:pt x="40140" y="16129"/>
                          <a:pt x="42745" y="15692"/>
                          <a:pt x="45394" y="12452"/>
                        </a:cubicBezTo>
                        <a:cubicBezTo>
                          <a:pt x="48039" y="9209"/>
                          <a:pt x="48383" y="3543"/>
                          <a:pt x="46891" y="3002"/>
                        </a:cubicBezTo>
                        <a:cubicBezTo>
                          <a:pt x="46784" y="2964"/>
                          <a:pt x="46675" y="2946"/>
                          <a:pt x="46566" y="2946"/>
                        </a:cubicBezTo>
                        <a:cubicBezTo>
                          <a:pt x="45142" y="2946"/>
                          <a:pt x="43567" y="5979"/>
                          <a:pt x="43567" y="5979"/>
                        </a:cubicBezTo>
                        <a:cubicBezTo>
                          <a:pt x="43567" y="5979"/>
                          <a:pt x="45591" y="978"/>
                          <a:pt x="43023" y="694"/>
                        </a:cubicBezTo>
                        <a:cubicBezTo>
                          <a:pt x="42963" y="688"/>
                          <a:pt x="42905" y="685"/>
                          <a:pt x="42846" y="685"/>
                        </a:cubicBezTo>
                        <a:cubicBezTo>
                          <a:pt x="40602" y="685"/>
                          <a:pt x="38939" y="5396"/>
                          <a:pt x="37001" y="5396"/>
                        </a:cubicBezTo>
                        <a:cubicBezTo>
                          <a:pt x="36805" y="5396"/>
                          <a:pt x="36606" y="5347"/>
                          <a:pt x="36403" y="5241"/>
                        </a:cubicBezTo>
                        <a:cubicBezTo>
                          <a:pt x="34917" y="4462"/>
                          <a:pt x="27674" y="1"/>
                          <a:pt x="21139"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3;p24"/>
                  <p:cNvSpPr/>
                  <p:nvPr/>
                </p:nvSpPr>
                <p:spPr>
                  <a:xfrm>
                    <a:off x="4303150" y="4639850"/>
                    <a:ext cx="1155625" cy="908225"/>
                  </a:xfrm>
                  <a:custGeom>
                    <a:avLst/>
                    <a:gdLst/>
                    <a:ahLst/>
                    <a:cxnLst/>
                    <a:rect l="l" t="t" r="r" b="b"/>
                    <a:pathLst>
                      <a:path w="46225" h="36329" extrusionOk="0">
                        <a:moveTo>
                          <a:pt x="22811" y="1"/>
                        </a:moveTo>
                        <a:cubicBezTo>
                          <a:pt x="22101" y="1"/>
                          <a:pt x="21442" y="39"/>
                          <a:pt x="20849" y="98"/>
                        </a:cubicBezTo>
                        <a:cubicBezTo>
                          <a:pt x="18899" y="291"/>
                          <a:pt x="17663" y="706"/>
                          <a:pt x="17663" y="706"/>
                        </a:cubicBezTo>
                        <a:cubicBezTo>
                          <a:pt x="7826" y="4029"/>
                          <a:pt x="1473" y="13461"/>
                          <a:pt x="694" y="15519"/>
                        </a:cubicBezTo>
                        <a:cubicBezTo>
                          <a:pt x="0" y="17353"/>
                          <a:pt x="1810" y="24208"/>
                          <a:pt x="7055" y="30026"/>
                        </a:cubicBezTo>
                        <a:cubicBezTo>
                          <a:pt x="7692" y="30731"/>
                          <a:pt x="7519" y="31492"/>
                          <a:pt x="8260" y="32160"/>
                        </a:cubicBezTo>
                        <a:cubicBezTo>
                          <a:pt x="11380" y="34963"/>
                          <a:pt x="16934" y="36329"/>
                          <a:pt x="22650" y="36329"/>
                        </a:cubicBezTo>
                        <a:cubicBezTo>
                          <a:pt x="29459" y="36329"/>
                          <a:pt x="36497" y="34391"/>
                          <a:pt x="39922" y="30637"/>
                        </a:cubicBezTo>
                        <a:cubicBezTo>
                          <a:pt x="46225" y="23730"/>
                          <a:pt x="40744" y="8665"/>
                          <a:pt x="33305" y="3311"/>
                        </a:cubicBezTo>
                        <a:cubicBezTo>
                          <a:pt x="29634" y="670"/>
                          <a:pt x="25776" y="1"/>
                          <a:pt x="22811" y="1"/>
                        </a:cubicBezTo>
                        <a:close/>
                      </a:path>
                    </a:pathLst>
                  </a:custGeom>
                  <a:solidFill>
                    <a:srgbClr val="AF6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4;p24"/>
                  <p:cNvSpPr/>
                  <p:nvPr/>
                </p:nvSpPr>
                <p:spPr>
                  <a:xfrm>
                    <a:off x="4866375" y="4893350"/>
                    <a:ext cx="43775" cy="71650"/>
                  </a:xfrm>
                  <a:custGeom>
                    <a:avLst/>
                    <a:gdLst/>
                    <a:ahLst/>
                    <a:cxnLst/>
                    <a:rect l="l" t="t" r="r" b="b"/>
                    <a:pathLst>
                      <a:path w="1751" h="2866" extrusionOk="0">
                        <a:moveTo>
                          <a:pt x="954" y="1"/>
                        </a:moveTo>
                        <a:cubicBezTo>
                          <a:pt x="517" y="1"/>
                          <a:pt x="122" y="601"/>
                          <a:pt x="64" y="1371"/>
                        </a:cubicBezTo>
                        <a:cubicBezTo>
                          <a:pt x="1" y="2159"/>
                          <a:pt x="314" y="2828"/>
                          <a:pt x="765" y="2865"/>
                        </a:cubicBezTo>
                        <a:cubicBezTo>
                          <a:pt x="777" y="2865"/>
                          <a:pt x="788" y="2866"/>
                          <a:pt x="800" y="2866"/>
                        </a:cubicBezTo>
                        <a:cubicBezTo>
                          <a:pt x="1234" y="2866"/>
                          <a:pt x="1629" y="2266"/>
                          <a:pt x="1690" y="1498"/>
                        </a:cubicBezTo>
                        <a:cubicBezTo>
                          <a:pt x="1751" y="707"/>
                          <a:pt x="1436" y="39"/>
                          <a:pt x="989" y="2"/>
                        </a:cubicBezTo>
                        <a:cubicBezTo>
                          <a:pt x="977" y="1"/>
                          <a:pt x="965" y="1"/>
                          <a:pt x="954"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5;p24"/>
                  <p:cNvSpPr/>
                  <p:nvPr/>
                </p:nvSpPr>
                <p:spPr>
                  <a:xfrm>
                    <a:off x="5209250" y="4888500"/>
                    <a:ext cx="43675" cy="71650"/>
                  </a:xfrm>
                  <a:custGeom>
                    <a:avLst/>
                    <a:gdLst/>
                    <a:ahLst/>
                    <a:cxnLst/>
                    <a:rect l="l" t="t" r="r" b="b"/>
                    <a:pathLst>
                      <a:path w="1747" h="2866" extrusionOk="0">
                        <a:moveTo>
                          <a:pt x="950" y="1"/>
                        </a:moveTo>
                        <a:cubicBezTo>
                          <a:pt x="516" y="1"/>
                          <a:pt x="122" y="601"/>
                          <a:pt x="60" y="1368"/>
                        </a:cubicBezTo>
                        <a:cubicBezTo>
                          <a:pt x="0" y="2160"/>
                          <a:pt x="314" y="2828"/>
                          <a:pt x="762" y="2865"/>
                        </a:cubicBezTo>
                        <a:cubicBezTo>
                          <a:pt x="774" y="2865"/>
                          <a:pt x="785" y="2866"/>
                          <a:pt x="797" y="2866"/>
                        </a:cubicBezTo>
                        <a:cubicBezTo>
                          <a:pt x="1231" y="2866"/>
                          <a:pt x="1625" y="2266"/>
                          <a:pt x="1687" y="1495"/>
                        </a:cubicBezTo>
                        <a:cubicBezTo>
                          <a:pt x="1747" y="707"/>
                          <a:pt x="1434" y="39"/>
                          <a:pt x="985" y="2"/>
                        </a:cubicBezTo>
                        <a:cubicBezTo>
                          <a:pt x="974" y="1"/>
                          <a:pt x="962" y="1"/>
                          <a:pt x="950"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6;p24"/>
                  <p:cNvSpPr/>
                  <p:nvPr/>
                </p:nvSpPr>
                <p:spPr>
                  <a:xfrm>
                    <a:off x="5228275" y="5036725"/>
                    <a:ext cx="89625" cy="78825"/>
                  </a:xfrm>
                  <a:custGeom>
                    <a:avLst/>
                    <a:gdLst/>
                    <a:ahLst/>
                    <a:cxnLst/>
                    <a:rect l="l" t="t" r="r" b="b"/>
                    <a:pathLst>
                      <a:path w="3585" h="3153" extrusionOk="0">
                        <a:moveTo>
                          <a:pt x="1794" y="1"/>
                        </a:moveTo>
                        <a:cubicBezTo>
                          <a:pt x="1585" y="1"/>
                          <a:pt x="1372" y="43"/>
                          <a:pt x="1166" y="132"/>
                        </a:cubicBezTo>
                        <a:cubicBezTo>
                          <a:pt x="368" y="476"/>
                          <a:pt x="1" y="1405"/>
                          <a:pt x="348" y="2203"/>
                        </a:cubicBezTo>
                        <a:cubicBezTo>
                          <a:pt x="607" y="2797"/>
                          <a:pt x="1185" y="3153"/>
                          <a:pt x="1794" y="3153"/>
                        </a:cubicBezTo>
                        <a:cubicBezTo>
                          <a:pt x="2004" y="3153"/>
                          <a:pt x="2217" y="3111"/>
                          <a:pt x="2423" y="3022"/>
                        </a:cubicBezTo>
                        <a:cubicBezTo>
                          <a:pt x="3221" y="2677"/>
                          <a:pt x="3585" y="1749"/>
                          <a:pt x="3241" y="950"/>
                        </a:cubicBezTo>
                        <a:cubicBezTo>
                          <a:pt x="2982" y="356"/>
                          <a:pt x="2404" y="1"/>
                          <a:pt x="1794"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7;p24"/>
                  <p:cNvSpPr/>
                  <p:nvPr/>
                </p:nvSpPr>
                <p:spPr>
                  <a:xfrm>
                    <a:off x="4786875" y="4984625"/>
                    <a:ext cx="89625" cy="78875"/>
                  </a:xfrm>
                  <a:custGeom>
                    <a:avLst/>
                    <a:gdLst/>
                    <a:ahLst/>
                    <a:cxnLst/>
                    <a:rect l="l" t="t" r="r" b="b"/>
                    <a:pathLst>
                      <a:path w="3585" h="3155" extrusionOk="0">
                        <a:moveTo>
                          <a:pt x="1793" y="1"/>
                        </a:moveTo>
                        <a:cubicBezTo>
                          <a:pt x="1583" y="1"/>
                          <a:pt x="1370" y="43"/>
                          <a:pt x="1166" y="131"/>
                        </a:cubicBezTo>
                        <a:cubicBezTo>
                          <a:pt x="368" y="479"/>
                          <a:pt x="0" y="1404"/>
                          <a:pt x="344" y="2203"/>
                        </a:cubicBezTo>
                        <a:cubicBezTo>
                          <a:pt x="603" y="2800"/>
                          <a:pt x="1184" y="3154"/>
                          <a:pt x="1794" y="3154"/>
                        </a:cubicBezTo>
                        <a:cubicBezTo>
                          <a:pt x="2003" y="3154"/>
                          <a:pt x="2215" y="3112"/>
                          <a:pt x="2419" y="3025"/>
                        </a:cubicBezTo>
                        <a:cubicBezTo>
                          <a:pt x="3218" y="2677"/>
                          <a:pt x="3585" y="1748"/>
                          <a:pt x="3238" y="950"/>
                        </a:cubicBezTo>
                        <a:cubicBezTo>
                          <a:pt x="2981" y="356"/>
                          <a:pt x="2402" y="1"/>
                          <a:pt x="1793"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8;p24"/>
                  <p:cNvSpPr/>
                  <p:nvPr/>
                </p:nvSpPr>
                <p:spPr>
                  <a:xfrm>
                    <a:off x="5119550" y="4985150"/>
                    <a:ext cx="129550" cy="74525"/>
                  </a:xfrm>
                  <a:custGeom>
                    <a:avLst/>
                    <a:gdLst/>
                    <a:ahLst/>
                    <a:cxnLst/>
                    <a:rect l="l" t="t" r="r" b="b"/>
                    <a:pathLst>
                      <a:path w="5182" h="2981" extrusionOk="0">
                        <a:moveTo>
                          <a:pt x="3943" y="0"/>
                        </a:moveTo>
                        <a:cubicBezTo>
                          <a:pt x="3739" y="0"/>
                          <a:pt x="3544" y="20"/>
                          <a:pt x="3354" y="54"/>
                        </a:cubicBezTo>
                        <a:cubicBezTo>
                          <a:pt x="2947" y="127"/>
                          <a:pt x="2556" y="235"/>
                          <a:pt x="2176" y="368"/>
                        </a:cubicBezTo>
                        <a:cubicBezTo>
                          <a:pt x="1414" y="636"/>
                          <a:pt x="685" y="976"/>
                          <a:pt x="1" y="1397"/>
                        </a:cubicBezTo>
                        <a:cubicBezTo>
                          <a:pt x="769" y="1169"/>
                          <a:pt x="1527" y="936"/>
                          <a:pt x="2286" y="745"/>
                        </a:cubicBezTo>
                        <a:cubicBezTo>
                          <a:pt x="2666" y="659"/>
                          <a:pt x="3047" y="568"/>
                          <a:pt x="3425" y="528"/>
                        </a:cubicBezTo>
                        <a:cubicBezTo>
                          <a:pt x="3582" y="509"/>
                          <a:pt x="3739" y="494"/>
                          <a:pt x="3890" y="494"/>
                        </a:cubicBezTo>
                        <a:cubicBezTo>
                          <a:pt x="3919" y="494"/>
                          <a:pt x="3947" y="494"/>
                          <a:pt x="3975" y="495"/>
                        </a:cubicBezTo>
                        <a:cubicBezTo>
                          <a:pt x="4153" y="502"/>
                          <a:pt x="4326" y="528"/>
                          <a:pt x="4447" y="591"/>
                        </a:cubicBezTo>
                        <a:cubicBezTo>
                          <a:pt x="4567" y="656"/>
                          <a:pt x="4630" y="725"/>
                          <a:pt x="4654" y="862"/>
                        </a:cubicBezTo>
                        <a:cubicBezTo>
                          <a:pt x="4670" y="979"/>
                          <a:pt x="4634" y="1109"/>
                          <a:pt x="4544" y="1243"/>
                        </a:cubicBezTo>
                        <a:cubicBezTo>
                          <a:pt x="4360" y="1517"/>
                          <a:pt x="4035" y="1741"/>
                          <a:pt x="3715" y="1941"/>
                        </a:cubicBezTo>
                        <a:cubicBezTo>
                          <a:pt x="3057" y="2342"/>
                          <a:pt x="2329" y="2663"/>
                          <a:pt x="1598" y="2980"/>
                        </a:cubicBezTo>
                        <a:cubicBezTo>
                          <a:pt x="2389" y="2863"/>
                          <a:pt x="3167" y="2646"/>
                          <a:pt x="3906" y="2289"/>
                        </a:cubicBezTo>
                        <a:cubicBezTo>
                          <a:pt x="4273" y="2108"/>
                          <a:pt x="4637" y="1891"/>
                          <a:pt x="4934" y="1524"/>
                        </a:cubicBezTo>
                        <a:cubicBezTo>
                          <a:pt x="5074" y="1340"/>
                          <a:pt x="5182" y="1066"/>
                          <a:pt x="5142" y="789"/>
                        </a:cubicBezTo>
                        <a:cubicBezTo>
                          <a:pt x="5135" y="722"/>
                          <a:pt x="5111" y="659"/>
                          <a:pt x="5094" y="591"/>
                        </a:cubicBezTo>
                        <a:cubicBezTo>
                          <a:pt x="5062" y="528"/>
                          <a:pt x="5034" y="462"/>
                          <a:pt x="4991" y="405"/>
                        </a:cubicBezTo>
                        <a:cubicBezTo>
                          <a:pt x="4948" y="348"/>
                          <a:pt x="4901" y="288"/>
                          <a:pt x="4844" y="251"/>
                        </a:cubicBezTo>
                        <a:cubicBezTo>
                          <a:pt x="4791" y="204"/>
                          <a:pt x="4734" y="167"/>
                          <a:pt x="4674" y="141"/>
                        </a:cubicBezTo>
                        <a:cubicBezTo>
                          <a:pt x="4436" y="27"/>
                          <a:pt x="4206" y="4"/>
                          <a:pt x="3989" y="1"/>
                        </a:cubicBezTo>
                        <a:cubicBezTo>
                          <a:pt x="3974" y="0"/>
                          <a:pt x="3958" y="0"/>
                          <a:pt x="3943" y="0"/>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9;p24"/>
                  <p:cNvSpPr/>
                  <p:nvPr/>
                </p:nvSpPr>
                <p:spPr>
                  <a:xfrm>
                    <a:off x="4833900" y="5053200"/>
                    <a:ext cx="368100" cy="236775"/>
                  </a:xfrm>
                  <a:custGeom>
                    <a:avLst/>
                    <a:gdLst/>
                    <a:ahLst/>
                    <a:cxnLst/>
                    <a:rect l="l" t="t" r="r" b="b"/>
                    <a:pathLst>
                      <a:path w="14724" h="9471" extrusionOk="0">
                        <a:moveTo>
                          <a:pt x="3138" y="1"/>
                        </a:moveTo>
                        <a:cubicBezTo>
                          <a:pt x="2839" y="1"/>
                          <a:pt x="2543" y="48"/>
                          <a:pt x="2258" y="154"/>
                        </a:cubicBezTo>
                        <a:cubicBezTo>
                          <a:pt x="1870" y="298"/>
                          <a:pt x="1500" y="549"/>
                          <a:pt x="1152" y="946"/>
                        </a:cubicBezTo>
                        <a:cubicBezTo>
                          <a:pt x="0" y="2258"/>
                          <a:pt x="949" y="5489"/>
                          <a:pt x="3107" y="7560"/>
                        </a:cubicBezTo>
                        <a:cubicBezTo>
                          <a:pt x="3925" y="8348"/>
                          <a:pt x="4920" y="8966"/>
                          <a:pt x="6033" y="9246"/>
                        </a:cubicBezTo>
                        <a:cubicBezTo>
                          <a:pt x="6633" y="9401"/>
                          <a:pt x="7234" y="9470"/>
                          <a:pt x="7824" y="9470"/>
                        </a:cubicBezTo>
                        <a:cubicBezTo>
                          <a:pt x="8732" y="9470"/>
                          <a:pt x="9613" y="9306"/>
                          <a:pt x="10425" y="9032"/>
                        </a:cubicBezTo>
                        <a:cubicBezTo>
                          <a:pt x="12636" y="8295"/>
                          <a:pt x="14313" y="6752"/>
                          <a:pt x="14536" y="5565"/>
                        </a:cubicBezTo>
                        <a:cubicBezTo>
                          <a:pt x="14724" y="4587"/>
                          <a:pt x="14476" y="3889"/>
                          <a:pt x="13805" y="3428"/>
                        </a:cubicBezTo>
                        <a:cubicBezTo>
                          <a:pt x="13665" y="3331"/>
                          <a:pt x="13501" y="3244"/>
                          <a:pt x="13317" y="3168"/>
                        </a:cubicBezTo>
                        <a:cubicBezTo>
                          <a:pt x="13157" y="3097"/>
                          <a:pt x="12980" y="3037"/>
                          <a:pt x="12790" y="2984"/>
                        </a:cubicBezTo>
                        <a:cubicBezTo>
                          <a:pt x="12435" y="2887"/>
                          <a:pt x="12031" y="2813"/>
                          <a:pt x="11574" y="2770"/>
                        </a:cubicBezTo>
                        <a:cubicBezTo>
                          <a:pt x="11307" y="2739"/>
                          <a:pt x="11023" y="2719"/>
                          <a:pt x="10719" y="2710"/>
                        </a:cubicBezTo>
                        <a:cubicBezTo>
                          <a:pt x="9409" y="2663"/>
                          <a:pt x="8211" y="2175"/>
                          <a:pt x="7064" y="1584"/>
                        </a:cubicBezTo>
                        <a:cubicBezTo>
                          <a:pt x="6744" y="1421"/>
                          <a:pt x="6430" y="1250"/>
                          <a:pt x="6119" y="1073"/>
                        </a:cubicBezTo>
                        <a:cubicBezTo>
                          <a:pt x="6022" y="1020"/>
                          <a:pt x="5926" y="963"/>
                          <a:pt x="5826" y="909"/>
                        </a:cubicBezTo>
                        <a:cubicBezTo>
                          <a:pt x="5772" y="883"/>
                          <a:pt x="5718" y="852"/>
                          <a:pt x="5665" y="823"/>
                        </a:cubicBezTo>
                        <a:cubicBezTo>
                          <a:pt x="5438" y="699"/>
                          <a:pt x="5204" y="579"/>
                          <a:pt x="4967" y="468"/>
                        </a:cubicBezTo>
                        <a:cubicBezTo>
                          <a:pt x="4596" y="302"/>
                          <a:pt x="4222" y="165"/>
                          <a:pt x="3848" y="84"/>
                        </a:cubicBezTo>
                        <a:cubicBezTo>
                          <a:pt x="3657" y="41"/>
                          <a:pt x="3467" y="14"/>
                          <a:pt x="3280" y="4"/>
                        </a:cubicBezTo>
                        <a:cubicBezTo>
                          <a:pt x="3233" y="2"/>
                          <a:pt x="3185" y="1"/>
                          <a:pt x="3138"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20;p24"/>
                  <p:cNvSpPr/>
                  <p:nvPr/>
                </p:nvSpPr>
                <p:spPr>
                  <a:xfrm>
                    <a:off x="4911550" y="5207725"/>
                    <a:ext cx="182900" cy="85000"/>
                  </a:xfrm>
                  <a:custGeom>
                    <a:avLst/>
                    <a:gdLst/>
                    <a:ahLst/>
                    <a:cxnLst/>
                    <a:rect l="l" t="t" r="r" b="b"/>
                    <a:pathLst>
                      <a:path w="7316" h="3400" extrusionOk="0">
                        <a:moveTo>
                          <a:pt x="3701" y="1"/>
                        </a:moveTo>
                        <a:cubicBezTo>
                          <a:pt x="2126" y="1"/>
                          <a:pt x="723" y="917"/>
                          <a:pt x="1" y="1489"/>
                        </a:cubicBezTo>
                        <a:cubicBezTo>
                          <a:pt x="819" y="2277"/>
                          <a:pt x="1814" y="2895"/>
                          <a:pt x="2927" y="3179"/>
                        </a:cubicBezTo>
                        <a:cubicBezTo>
                          <a:pt x="3525" y="3331"/>
                          <a:pt x="4124" y="3400"/>
                          <a:pt x="4712" y="3400"/>
                        </a:cubicBezTo>
                        <a:cubicBezTo>
                          <a:pt x="5621" y="3400"/>
                          <a:pt x="6504" y="3235"/>
                          <a:pt x="7316" y="2961"/>
                        </a:cubicBezTo>
                        <a:cubicBezTo>
                          <a:pt x="7105" y="1967"/>
                          <a:pt x="6520" y="797"/>
                          <a:pt x="5051" y="243"/>
                        </a:cubicBezTo>
                        <a:cubicBezTo>
                          <a:pt x="4595" y="72"/>
                          <a:pt x="4141" y="1"/>
                          <a:pt x="3701"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1;p24"/>
                  <p:cNvSpPr/>
                  <p:nvPr/>
                </p:nvSpPr>
                <p:spPr>
                  <a:xfrm>
                    <a:off x="4886500" y="5050450"/>
                    <a:ext cx="89050" cy="53625"/>
                  </a:xfrm>
                  <a:custGeom>
                    <a:avLst/>
                    <a:gdLst/>
                    <a:ahLst/>
                    <a:cxnLst/>
                    <a:rect l="l" t="t" r="r" b="b"/>
                    <a:pathLst>
                      <a:path w="3562" h="2145" extrusionOk="0">
                        <a:moveTo>
                          <a:pt x="1034" y="1"/>
                        </a:moveTo>
                        <a:cubicBezTo>
                          <a:pt x="735" y="1"/>
                          <a:pt x="439" y="48"/>
                          <a:pt x="154" y="154"/>
                        </a:cubicBezTo>
                        <a:cubicBezTo>
                          <a:pt x="0" y="679"/>
                          <a:pt x="110" y="1387"/>
                          <a:pt x="445" y="1657"/>
                        </a:cubicBezTo>
                        <a:cubicBezTo>
                          <a:pt x="702" y="1865"/>
                          <a:pt x="1066" y="1842"/>
                          <a:pt x="1390" y="1905"/>
                        </a:cubicBezTo>
                        <a:cubicBezTo>
                          <a:pt x="1734" y="1970"/>
                          <a:pt x="2064" y="2145"/>
                          <a:pt x="2409" y="2145"/>
                        </a:cubicBezTo>
                        <a:cubicBezTo>
                          <a:pt x="2432" y="2145"/>
                          <a:pt x="2456" y="2144"/>
                          <a:pt x="2479" y="2142"/>
                        </a:cubicBezTo>
                        <a:cubicBezTo>
                          <a:pt x="2886" y="2112"/>
                          <a:pt x="3237" y="1818"/>
                          <a:pt x="3411" y="1450"/>
                        </a:cubicBezTo>
                        <a:cubicBezTo>
                          <a:pt x="3501" y="1253"/>
                          <a:pt x="3548" y="1043"/>
                          <a:pt x="3561" y="823"/>
                        </a:cubicBezTo>
                        <a:cubicBezTo>
                          <a:pt x="3334" y="699"/>
                          <a:pt x="3100" y="579"/>
                          <a:pt x="2863" y="468"/>
                        </a:cubicBezTo>
                        <a:cubicBezTo>
                          <a:pt x="2492" y="302"/>
                          <a:pt x="2118" y="165"/>
                          <a:pt x="1744" y="84"/>
                        </a:cubicBezTo>
                        <a:cubicBezTo>
                          <a:pt x="1553" y="41"/>
                          <a:pt x="1363" y="14"/>
                          <a:pt x="1176" y="4"/>
                        </a:cubicBezTo>
                        <a:cubicBezTo>
                          <a:pt x="1129" y="2"/>
                          <a:pt x="1081" y="1"/>
                          <a:pt x="10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2;p24"/>
                  <p:cNvSpPr/>
                  <p:nvPr/>
                </p:nvSpPr>
                <p:spPr>
                  <a:xfrm>
                    <a:off x="5010175" y="5090050"/>
                    <a:ext cx="156675" cy="69325"/>
                  </a:xfrm>
                  <a:custGeom>
                    <a:avLst/>
                    <a:gdLst/>
                    <a:ahLst/>
                    <a:cxnLst/>
                    <a:rect l="l" t="t" r="r" b="b"/>
                    <a:pathLst>
                      <a:path w="6267" h="2773" extrusionOk="0">
                        <a:moveTo>
                          <a:pt x="13" y="0"/>
                        </a:moveTo>
                        <a:cubicBezTo>
                          <a:pt x="17" y="124"/>
                          <a:pt x="27" y="241"/>
                          <a:pt x="24" y="351"/>
                        </a:cubicBezTo>
                        <a:cubicBezTo>
                          <a:pt x="13" y="715"/>
                          <a:pt x="0" y="1103"/>
                          <a:pt x="201" y="1423"/>
                        </a:cubicBezTo>
                        <a:cubicBezTo>
                          <a:pt x="458" y="1834"/>
                          <a:pt x="972" y="1988"/>
                          <a:pt x="1443" y="2108"/>
                        </a:cubicBezTo>
                        <a:cubicBezTo>
                          <a:pt x="2145" y="2288"/>
                          <a:pt x="2849" y="2469"/>
                          <a:pt x="3554" y="2652"/>
                        </a:cubicBezTo>
                        <a:cubicBezTo>
                          <a:pt x="3785" y="2714"/>
                          <a:pt x="4020" y="2772"/>
                          <a:pt x="4257" y="2772"/>
                        </a:cubicBezTo>
                        <a:cubicBezTo>
                          <a:pt x="4263" y="2772"/>
                          <a:pt x="4269" y="2772"/>
                          <a:pt x="4276" y="2772"/>
                        </a:cubicBezTo>
                        <a:cubicBezTo>
                          <a:pt x="4570" y="2772"/>
                          <a:pt x="4857" y="2683"/>
                          <a:pt x="5131" y="2578"/>
                        </a:cubicBezTo>
                        <a:cubicBezTo>
                          <a:pt x="5532" y="2425"/>
                          <a:pt x="5949" y="2218"/>
                          <a:pt x="6163" y="1841"/>
                        </a:cubicBezTo>
                        <a:cubicBezTo>
                          <a:pt x="6210" y="1761"/>
                          <a:pt x="6246" y="1673"/>
                          <a:pt x="6266" y="1584"/>
                        </a:cubicBezTo>
                        <a:cubicBezTo>
                          <a:pt x="6106" y="1513"/>
                          <a:pt x="5929" y="1453"/>
                          <a:pt x="5739" y="1400"/>
                        </a:cubicBezTo>
                        <a:cubicBezTo>
                          <a:pt x="5384" y="1303"/>
                          <a:pt x="4980" y="1229"/>
                          <a:pt x="4523" y="1186"/>
                        </a:cubicBezTo>
                        <a:cubicBezTo>
                          <a:pt x="4256" y="1155"/>
                          <a:pt x="3972" y="1135"/>
                          <a:pt x="3668" y="1126"/>
                        </a:cubicBezTo>
                        <a:cubicBezTo>
                          <a:pt x="2358" y="1079"/>
                          <a:pt x="1160" y="591"/>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3;p24"/>
                  <p:cNvSpPr/>
                  <p:nvPr/>
                </p:nvSpPr>
                <p:spPr>
                  <a:xfrm>
                    <a:off x="4303150" y="4642300"/>
                    <a:ext cx="537275" cy="748200"/>
                  </a:xfrm>
                  <a:custGeom>
                    <a:avLst/>
                    <a:gdLst/>
                    <a:ahLst/>
                    <a:cxnLst/>
                    <a:rect l="l" t="t" r="r" b="b"/>
                    <a:pathLst>
                      <a:path w="21491" h="29928" extrusionOk="0">
                        <a:moveTo>
                          <a:pt x="20849" y="0"/>
                        </a:moveTo>
                        <a:lnTo>
                          <a:pt x="20849" y="0"/>
                        </a:lnTo>
                        <a:cubicBezTo>
                          <a:pt x="18899" y="193"/>
                          <a:pt x="17663" y="608"/>
                          <a:pt x="17663" y="608"/>
                        </a:cubicBezTo>
                        <a:cubicBezTo>
                          <a:pt x="7826" y="3931"/>
                          <a:pt x="1473" y="13363"/>
                          <a:pt x="694" y="15421"/>
                        </a:cubicBezTo>
                        <a:cubicBezTo>
                          <a:pt x="0" y="17255"/>
                          <a:pt x="1810" y="24110"/>
                          <a:pt x="7055" y="29928"/>
                        </a:cubicBezTo>
                        <a:lnTo>
                          <a:pt x="7055" y="29928"/>
                        </a:lnTo>
                        <a:cubicBezTo>
                          <a:pt x="4044" y="16815"/>
                          <a:pt x="12495" y="10769"/>
                          <a:pt x="12495" y="10769"/>
                        </a:cubicBezTo>
                        <a:cubicBezTo>
                          <a:pt x="21150" y="8390"/>
                          <a:pt x="21491" y="3093"/>
                          <a:pt x="20849" y="0"/>
                        </a:cubicBezTo>
                        <a:close/>
                      </a:path>
                    </a:pathLst>
                  </a:custGeom>
                  <a:solidFill>
                    <a:srgbClr val="96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4;p24"/>
                  <p:cNvSpPr/>
                  <p:nvPr/>
                </p:nvSpPr>
                <p:spPr>
                  <a:xfrm>
                    <a:off x="4420775" y="4582975"/>
                    <a:ext cx="421900" cy="294350"/>
                  </a:xfrm>
                  <a:custGeom>
                    <a:avLst/>
                    <a:gdLst/>
                    <a:ahLst/>
                    <a:cxnLst/>
                    <a:rect l="l" t="t" r="r" b="b"/>
                    <a:pathLst>
                      <a:path w="16876" h="11774" extrusionOk="0">
                        <a:moveTo>
                          <a:pt x="1" y="10843"/>
                        </a:moveTo>
                        <a:lnTo>
                          <a:pt x="128" y="11137"/>
                        </a:lnTo>
                        <a:cubicBezTo>
                          <a:pt x="161" y="11087"/>
                          <a:pt x="195" y="11037"/>
                          <a:pt x="230" y="10986"/>
                        </a:cubicBezTo>
                        <a:lnTo>
                          <a:pt x="230" y="10986"/>
                        </a:lnTo>
                        <a:cubicBezTo>
                          <a:pt x="77" y="10900"/>
                          <a:pt x="1" y="10843"/>
                          <a:pt x="1" y="10843"/>
                        </a:cubicBezTo>
                        <a:close/>
                        <a:moveTo>
                          <a:pt x="15352" y="1"/>
                        </a:moveTo>
                        <a:cubicBezTo>
                          <a:pt x="15352" y="1"/>
                          <a:pt x="3211" y="6674"/>
                          <a:pt x="230" y="10986"/>
                        </a:cubicBezTo>
                        <a:lnTo>
                          <a:pt x="230" y="10986"/>
                        </a:lnTo>
                        <a:cubicBezTo>
                          <a:pt x="693" y="11247"/>
                          <a:pt x="1858" y="11773"/>
                          <a:pt x="3720" y="11773"/>
                        </a:cubicBezTo>
                        <a:cubicBezTo>
                          <a:pt x="5336" y="11773"/>
                          <a:pt x="7477" y="11377"/>
                          <a:pt x="10138" y="10065"/>
                        </a:cubicBezTo>
                        <a:cubicBezTo>
                          <a:pt x="16875" y="6745"/>
                          <a:pt x="15352" y="1"/>
                          <a:pt x="15352"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5;p24"/>
                  <p:cNvSpPr/>
                  <p:nvPr/>
                </p:nvSpPr>
                <p:spPr>
                  <a:xfrm>
                    <a:off x="4240925" y="4804500"/>
                    <a:ext cx="306750" cy="253400"/>
                  </a:xfrm>
                  <a:custGeom>
                    <a:avLst/>
                    <a:gdLst/>
                    <a:ahLst/>
                    <a:cxnLst/>
                    <a:rect l="l" t="t" r="r" b="b"/>
                    <a:pathLst>
                      <a:path w="12270" h="10136" extrusionOk="0">
                        <a:moveTo>
                          <a:pt x="5911" y="1"/>
                        </a:moveTo>
                        <a:cubicBezTo>
                          <a:pt x="5474" y="1"/>
                          <a:pt x="5026" y="91"/>
                          <a:pt x="4569" y="292"/>
                        </a:cubicBezTo>
                        <a:cubicBezTo>
                          <a:pt x="0" y="2306"/>
                          <a:pt x="3595" y="8990"/>
                          <a:pt x="9330" y="10136"/>
                        </a:cubicBezTo>
                        <a:lnTo>
                          <a:pt x="10281" y="9388"/>
                        </a:lnTo>
                        <a:cubicBezTo>
                          <a:pt x="11884" y="8125"/>
                          <a:pt x="12269" y="5853"/>
                          <a:pt x="11170" y="4134"/>
                        </a:cubicBezTo>
                        <a:cubicBezTo>
                          <a:pt x="9909" y="2157"/>
                          <a:pt x="8044" y="1"/>
                          <a:pt x="5911" y="1"/>
                        </a:cubicBezTo>
                        <a:close/>
                      </a:path>
                    </a:pathLst>
                  </a:custGeom>
                  <a:solidFill>
                    <a:srgbClr val="96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6;p24"/>
                  <p:cNvSpPr/>
                  <p:nvPr/>
                </p:nvSpPr>
                <p:spPr>
                  <a:xfrm>
                    <a:off x="4328775" y="4857450"/>
                    <a:ext cx="114175" cy="132600"/>
                  </a:xfrm>
                  <a:custGeom>
                    <a:avLst/>
                    <a:gdLst/>
                    <a:ahLst/>
                    <a:cxnLst/>
                    <a:rect l="l" t="t" r="r" b="b"/>
                    <a:pathLst>
                      <a:path w="4567" h="5304" extrusionOk="0">
                        <a:moveTo>
                          <a:pt x="424" y="0"/>
                        </a:moveTo>
                        <a:cubicBezTo>
                          <a:pt x="282" y="0"/>
                          <a:pt x="140" y="12"/>
                          <a:pt x="0" y="36"/>
                        </a:cubicBezTo>
                        <a:cubicBezTo>
                          <a:pt x="632" y="140"/>
                          <a:pt x="1199" y="391"/>
                          <a:pt x="1700" y="718"/>
                        </a:cubicBezTo>
                        <a:cubicBezTo>
                          <a:pt x="2201" y="1052"/>
                          <a:pt x="2629" y="1479"/>
                          <a:pt x="2983" y="1967"/>
                        </a:cubicBezTo>
                        <a:cubicBezTo>
                          <a:pt x="2983" y="1967"/>
                          <a:pt x="2986" y="1970"/>
                          <a:pt x="2986" y="1974"/>
                        </a:cubicBezTo>
                        <a:cubicBezTo>
                          <a:pt x="2706" y="1880"/>
                          <a:pt x="2415" y="1809"/>
                          <a:pt x="2115" y="1793"/>
                        </a:cubicBezTo>
                        <a:cubicBezTo>
                          <a:pt x="2040" y="1788"/>
                          <a:pt x="1965" y="1785"/>
                          <a:pt x="1890" y="1785"/>
                        </a:cubicBezTo>
                        <a:cubicBezTo>
                          <a:pt x="1651" y="1785"/>
                          <a:pt x="1410" y="1815"/>
                          <a:pt x="1179" y="1883"/>
                        </a:cubicBezTo>
                        <a:cubicBezTo>
                          <a:pt x="879" y="1977"/>
                          <a:pt x="572" y="2124"/>
                          <a:pt x="381" y="2381"/>
                        </a:cubicBezTo>
                        <a:cubicBezTo>
                          <a:pt x="681" y="2304"/>
                          <a:pt x="962" y="2284"/>
                          <a:pt x="1243" y="2274"/>
                        </a:cubicBezTo>
                        <a:cubicBezTo>
                          <a:pt x="1303" y="2273"/>
                          <a:pt x="1363" y="2272"/>
                          <a:pt x="1423" y="2272"/>
                        </a:cubicBezTo>
                        <a:cubicBezTo>
                          <a:pt x="1643" y="2272"/>
                          <a:pt x="1861" y="2282"/>
                          <a:pt x="2081" y="2298"/>
                        </a:cubicBezTo>
                        <a:cubicBezTo>
                          <a:pt x="2362" y="2315"/>
                          <a:pt x="2642" y="2351"/>
                          <a:pt x="2933" y="2371"/>
                        </a:cubicBezTo>
                        <a:cubicBezTo>
                          <a:pt x="3046" y="2387"/>
                          <a:pt x="3167" y="2395"/>
                          <a:pt x="3284" y="2404"/>
                        </a:cubicBezTo>
                        <a:lnTo>
                          <a:pt x="3474" y="2728"/>
                        </a:lnTo>
                        <a:cubicBezTo>
                          <a:pt x="3638" y="2985"/>
                          <a:pt x="3738" y="3276"/>
                          <a:pt x="3888" y="3547"/>
                        </a:cubicBezTo>
                        <a:lnTo>
                          <a:pt x="4239" y="4412"/>
                        </a:lnTo>
                        <a:cubicBezTo>
                          <a:pt x="4343" y="4709"/>
                          <a:pt x="4443" y="5006"/>
                          <a:pt x="4566" y="5304"/>
                        </a:cubicBezTo>
                        <a:cubicBezTo>
                          <a:pt x="4553" y="4986"/>
                          <a:pt x="4517" y="4669"/>
                          <a:pt x="4480" y="4348"/>
                        </a:cubicBezTo>
                        <a:cubicBezTo>
                          <a:pt x="4420" y="4034"/>
                          <a:pt x="4346" y="3721"/>
                          <a:pt x="4259" y="3410"/>
                        </a:cubicBezTo>
                        <a:cubicBezTo>
                          <a:pt x="4048" y="2799"/>
                          <a:pt x="3795" y="2190"/>
                          <a:pt x="3390" y="1663"/>
                        </a:cubicBezTo>
                        <a:cubicBezTo>
                          <a:pt x="2993" y="1138"/>
                          <a:pt x="2496" y="671"/>
                          <a:pt x="1898" y="377"/>
                        </a:cubicBezTo>
                        <a:cubicBezTo>
                          <a:pt x="1439" y="145"/>
                          <a:pt x="928" y="0"/>
                          <a:pt x="424" y="0"/>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327;p24"/>
              <p:cNvGrpSpPr/>
              <p:nvPr/>
            </p:nvGrpSpPr>
            <p:grpSpPr>
              <a:xfrm>
                <a:off x="3118335" y="3305642"/>
                <a:ext cx="3028569" cy="2281073"/>
                <a:chOff x="3118335" y="3305642"/>
                <a:chExt cx="3028569" cy="2281073"/>
              </a:xfrm>
            </p:grpSpPr>
            <p:sp>
              <p:nvSpPr>
                <p:cNvPr id="102" name="Google Shape;328;p24"/>
                <p:cNvSpPr/>
                <p:nvPr/>
              </p:nvSpPr>
              <p:spPr>
                <a:xfrm>
                  <a:off x="5053359" y="3799333"/>
                  <a:ext cx="18271" cy="23117"/>
                </a:xfrm>
                <a:custGeom>
                  <a:avLst/>
                  <a:gdLst/>
                  <a:ahLst/>
                  <a:cxnLst/>
                  <a:rect l="l" t="t" r="r" b="b"/>
                  <a:pathLst>
                    <a:path w="328" h="415" extrusionOk="0">
                      <a:moveTo>
                        <a:pt x="325" y="1"/>
                      </a:moveTo>
                      <a:lnTo>
                        <a:pt x="1" y="10"/>
                      </a:lnTo>
                      <a:cubicBezTo>
                        <a:pt x="7" y="141"/>
                        <a:pt x="4" y="271"/>
                        <a:pt x="1" y="402"/>
                      </a:cubicBezTo>
                      <a:lnTo>
                        <a:pt x="322" y="414"/>
                      </a:lnTo>
                      <a:cubicBezTo>
                        <a:pt x="328" y="278"/>
                        <a:pt x="328" y="138"/>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29;p24"/>
                <p:cNvSpPr/>
                <p:nvPr/>
              </p:nvSpPr>
              <p:spPr>
                <a:xfrm>
                  <a:off x="5261362" y="4006379"/>
                  <a:ext cx="885542" cy="1222893"/>
                </a:xfrm>
                <a:custGeom>
                  <a:avLst/>
                  <a:gdLst/>
                  <a:ahLst/>
                  <a:cxnLst/>
                  <a:rect l="l" t="t" r="r" b="b"/>
                  <a:pathLst>
                    <a:path w="15897" h="21954" extrusionOk="0">
                      <a:moveTo>
                        <a:pt x="4537" y="1"/>
                      </a:moveTo>
                      <a:lnTo>
                        <a:pt x="1" y="21656"/>
                      </a:lnTo>
                      <a:lnTo>
                        <a:pt x="15897" y="21953"/>
                      </a:lnTo>
                      <a:cubicBezTo>
                        <a:pt x="11665" y="7653"/>
                        <a:pt x="4537" y="178"/>
                        <a:pt x="4537" y="1"/>
                      </a:cubicBezTo>
                      <a:close/>
                    </a:path>
                  </a:pathLst>
                </a:custGeom>
                <a:solidFill>
                  <a:srgbClr val="FF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0;p24"/>
                <p:cNvSpPr/>
                <p:nvPr/>
              </p:nvSpPr>
              <p:spPr>
                <a:xfrm>
                  <a:off x="3504203" y="3568502"/>
                  <a:ext cx="2352255" cy="1795124"/>
                </a:xfrm>
                <a:custGeom>
                  <a:avLst/>
                  <a:gdLst/>
                  <a:ahLst/>
                  <a:cxnLst/>
                  <a:rect l="l" t="t" r="r" b="b"/>
                  <a:pathLst>
                    <a:path w="42227" h="32227" extrusionOk="0">
                      <a:moveTo>
                        <a:pt x="21157" y="0"/>
                      </a:moveTo>
                      <a:cubicBezTo>
                        <a:pt x="14678" y="0"/>
                        <a:pt x="9917" y="4458"/>
                        <a:pt x="9917" y="4458"/>
                      </a:cubicBezTo>
                      <a:cubicBezTo>
                        <a:pt x="9917" y="4458"/>
                        <a:pt x="8187" y="5952"/>
                        <a:pt x="6276" y="8363"/>
                      </a:cubicBezTo>
                      <a:lnTo>
                        <a:pt x="6276" y="8370"/>
                      </a:lnTo>
                      <a:cubicBezTo>
                        <a:pt x="3350" y="12064"/>
                        <a:pt x="0" y="17913"/>
                        <a:pt x="1791" y="23832"/>
                      </a:cubicBezTo>
                      <a:cubicBezTo>
                        <a:pt x="3968" y="31045"/>
                        <a:pt x="12286" y="32226"/>
                        <a:pt x="20428" y="32226"/>
                      </a:cubicBezTo>
                      <a:cubicBezTo>
                        <a:pt x="23341" y="32226"/>
                        <a:pt x="26231" y="32075"/>
                        <a:pt x="28810" y="31995"/>
                      </a:cubicBezTo>
                      <a:cubicBezTo>
                        <a:pt x="29437" y="31972"/>
                        <a:pt x="30045" y="31922"/>
                        <a:pt x="30626" y="31838"/>
                      </a:cubicBezTo>
                      <a:cubicBezTo>
                        <a:pt x="39060" y="30639"/>
                        <a:pt x="42227" y="23036"/>
                        <a:pt x="40133" y="15882"/>
                      </a:cubicBezTo>
                      <a:cubicBezTo>
                        <a:pt x="39581" y="14005"/>
                        <a:pt x="38760" y="12188"/>
                        <a:pt x="37725" y="10487"/>
                      </a:cubicBezTo>
                      <a:cubicBezTo>
                        <a:pt x="36475" y="8443"/>
                        <a:pt x="34909" y="6573"/>
                        <a:pt x="33119" y="4996"/>
                      </a:cubicBezTo>
                      <a:cubicBezTo>
                        <a:pt x="30342" y="2541"/>
                        <a:pt x="27023" y="798"/>
                        <a:pt x="23508" y="200"/>
                      </a:cubicBezTo>
                      <a:cubicBezTo>
                        <a:pt x="22704" y="62"/>
                        <a:pt x="21919" y="0"/>
                        <a:pt x="21157" y="0"/>
                      </a:cubicBezTo>
                      <a:close/>
                    </a:path>
                  </a:pathLst>
                </a:custGeom>
                <a:solidFill>
                  <a:srgbClr val="ED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1;p24"/>
                <p:cNvSpPr/>
                <p:nvPr/>
              </p:nvSpPr>
              <p:spPr>
                <a:xfrm>
                  <a:off x="4291426" y="4100962"/>
                  <a:ext cx="90855" cy="159866"/>
                </a:xfrm>
                <a:custGeom>
                  <a:avLst/>
                  <a:gdLst/>
                  <a:ahLst/>
                  <a:cxnLst/>
                  <a:rect l="l" t="t" r="r" b="b"/>
                  <a:pathLst>
                    <a:path w="1631" h="2870" extrusionOk="0">
                      <a:moveTo>
                        <a:pt x="816" y="0"/>
                      </a:moveTo>
                      <a:cubicBezTo>
                        <a:pt x="368" y="0"/>
                        <a:pt x="0" y="641"/>
                        <a:pt x="0" y="1433"/>
                      </a:cubicBezTo>
                      <a:cubicBezTo>
                        <a:pt x="0" y="2228"/>
                        <a:pt x="368" y="2869"/>
                        <a:pt x="816" y="2869"/>
                      </a:cubicBezTo>
                      <a:cubicBezTo>
                        <a:pt x="1267" y="2869"/>
                        <a:pt x="1631" y="2228"/>
                        <a:pt x="1631" y="1433"/>
                      </a:cubicBezTo>
                      <a:cubicBezTo>
                        <a:pt x="1631" y="641"/>
                        <a:pt x="1267" y="0"/>
                        <a:pt x="816" y="0"/>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2;p24"/>
                <p:cNvSpPr/>
                <p:nvPr/>
              </p:nvSpPr>
              <p:spPr>
                <a:xfrm>
                  <a:off x="4729268" y="4135888"/>
                  <a:ext cx="192962" cy="188553"/>
                </a:xfrm>
                <a:custGeom>
                  <a:avLst/>
                  <a:gdLst/>
                  <a:ahLst/>
                  <a:cxnLst/>
                  <a:rect l="l" t="t" r="r" b="b"/>
                  <a:pathLst>
                    <a:path w="3464" h="3385" extrusionOk="0">
                      <a:moveTo>
                        <a:pt x="1196" y="1"/>
                      </a:moveTo>
                      <a:cubicBezTo>
                        <a:pt x="1174" y="1"/>
                        <a:pt x="1151" y="2"/>
                        <a:pt x="1129" y="4"/>
                      </a:cubicBezTo>
                      <a:lnTo>
                        <a:pt x="858" y="48"/>
                      </a:lnTo>
                      <a:cubicBezTo>
                        <a:pt x="688" y="115"/>
                        <a:pt x="518" y="164"/>
                        <a:pt x="361" y="289"/>
                      </a:cubicBezTo>
                      <a:cubicBezTo>
                        <a:pt x="204" y="405"/>
                        <a:pt x="70" y="605"/>
                        <a:pt x="37" y="816"/>
                      </a:cubicBezTo>
                      <a:cubicBezTo>
                        <a:pt x="1" y="1026"/>
                        <a:pt x="37" y="1220"/>
                        <a:pt x="97" y="1387"/>
                      </a:cubicBezTo>
                      <a:cubicBezTo>
                        <a:pt x="224" y="1715"/>
                        <a:pt x="411" y="1982"/>
                        <a:pt x="622" y="2219"/>
                      </a:cubicBezTo>
                      <a:cubicBezTo>
                        <a:pt x="1039" y="2689"/>
                        <a:pt x="1527" y="3077"/>
                        <a:pt x="2061" y="3384"/>
                      </a:cubicBezTo>
                      <a:cubicBezTo>
                        <a:pt x="1664" y="2917"/>
                        <a:pt x="1266" y="2459"/>
                        <a:pt x="935" y="1975"/>
                      </a:cubicBezTo>
                      <a:cubicBezTo>
                        <a:pt x="611" y="1514"/>
                        <a:pt x="324" y="896"/>
                        <a:pt x="675" y="685"/>
                      </a:cubicBezTo>
                      <a:cubicBezTo>
                        <a:pt x="755" y="616"/>
                        <a:pt x="878" y="576"/>
                        <a:pt x="992" y="525"/>
                      </a:cubicBezTo>
                      <a:lnTo>
                        <a:pt x="1169" y="492"/>
                      </a:lnTo>
                      <a:cubicBezTo>
                        <a:pt x="1187" y="489"/>
                        <a:pt x="1205" y="488"/>
                        <a:pt x="1224" y="488"/>
                      </a:cubicBezTo>
                      <a:cubicBezTo>
                        <a:pt x="1254" y="488"/>
                        <a:pt x="1286" y="491"/>
                        <a:pt x="1317" y="491"/>
                      </a:cubicBezTo>
                      <a:cubicBezTo>
                        <a:pt x="1330" y="491"/>
                        <a:pt x="1343" y="490"/>
                        <a:pt x="1356" y="489"/>
                      </a:cubicBezTo>
                      <a:cubicBezTo>
                        <a:pt x="1607" y="502"/>
                        <a:pt x="1860" y="605"/>
                        <a:pt x="2108" y="739"/>
                      </a:cubicBezTo>
                      <a:cubicBezTo>
                        <a:pt x="2602" y="1026"/>
                        <a:pt x="3040" y="1447"/>
                        <a:pt x="3464" y="1892"/>
                      </a:cubicBezTo>
                      <a:cubicBezTo>
                        <a:pt x="3343" y="1604"/>
                        <a:pt x="3180" y="1340"/>
                        <a:pt x="2993" y="1090"/>
                      </a:cubicBezTo>
                      <a:cubicBezTo>
                        <a:pt x="2802" y="842"/>
                        <a:pt x="2589" y="605"/>
                        <a:pt x="2325" y="412"/>
                      </a:cubicBezTo>
                      <a:cubicBezTo>
                        <a:pt x="2068" y="215"/>
                        <a:pt x="1754" y="61"/>
                        <a:pt x="1399" y="14"/>
                      </a:cubicBezTo>
                      <a:cubicBezTo>
                        <a:pt x="1332" y="10"/>
                        <a:pt x="1264" y="1"/>
                        <a:pt x="1196"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3;p24"/>
                <p:cNvSpPr/>
                <p:nvPr/>
              </p:nvSpPr>
              <p:spPr>
                <a:xfrm>
                  <a:off x="4248979" y="4339814"/>
                  <a:ext cx="175749" cy="175686"/>
                </a:xfrm>
                <a:custGeom>
                  <a:avLst/>
                  <a:gdLst/>
                  <a:ahLst/>
                  <a:cxnLst/>
                  <a:rect l="l" t="t" r="r" b="b"/>
                  <a:pathLst>
                    <a:path w="3155" h="3154" extrusionOk="0">
                      <a:moveTo>
                        <a:pt x="1578" y="1"/>
                      </a:moveTo>
                      <a:cubicBezTo>
                        <a:pt x="710" y="1"/>
                        <a:pt x="1" y="706"/>
                        <a:pt x="1" y="1578"/>
                      </a:cubicBezTo>
                      <a:cubicBezTo>
                        <a:pt x="1" y="2449"/>
                        <a:pt x="710" y="3154"/>
                        <a:pt x="1578" y="3154"/>
                      </a:cubicBezTo>
                      <a:cubicBezTo>
                        <a:pt x="2450" y="3154"/>
                        <a:pt x="3155" y="2449"/>
                        <a:pt x="3155" y="1578"/>
                      </a:cubicBezTo>
                      <a:cubicBezTo>
                        <a:pt x="3155" y="706"/>
                        <a:pt x="2450" y="1"/>
                        <a:pt x="1578"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4;p24"/>
                <p:cNvSpPr/>
                <p:nvPr/>
              </p:nvSpPr>
              <p:spPr>
                <a:xfrm>
                  <a:off x="5204264" y="4271913"/>
                  <a:ext cx="175694" cy="175686"/>
                </a:xfrm>
                <a:custGeom>
                  <a:avLst/>
                  <a:gdLst/>
                  <a:ahLst/>
                  <a:cxnLst/>
                  <a:rect l="l" t="t" r="r" b="b"/>
                  <a:pathLst>
                    <a:path w="3154" h="3154" extrusionOk="0">
                      <a:moveTo>
                        <a:pt x="1577" y="1"/>
                      </a:moveTo>
                      <a:cubicBezTo>
                        <a:pt x="705" y="1"/>
                        <a:pt x="1" y="708"/>
                        <a:pt x="1" y="1577"/>
                      </a:cubicBezTo>
                      <a:cubicBezTo>
                        <a:pt x="1" y="2449"/>
                        <a:pt x="705" y="3153"/>
                        <a:pt x="1577" y="3153"/>
                      </a:cubicBezTo>
                      <a:cubicBezTo>
                        <a:pt x="2446" y="3153"/>
                        <a:pt x="3154" y="2449"/>
                        <a:pt x="3154" y="1577"/>
                      </a:cubicBezTo>
                      <a:cubicBezTo>
                        <a:pt x="3154" y="708"/>
                        <a:pt x="2446" y="1"/>
                        <a:pt x="1577"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5;p24"/>
                <p:cNvSpPr/>
                <p:nvPr/>
              </p:nvSpPr>
              <p:spPr>
                <a:xfrm>
                  <a:off x="4536473" y="3305642"/>
                  <a:ext cx="303759" cy="315499"/>
                </a:xfrm>
                <a:custGeom>
                  <a:avLst/>
                  <a:gdLst/>
                  <a:ahLst/>
                  <a:cxnLst/>
                  <a:rect l="l" t="t" r="r" b="b"/>
                  <a:pathLst>
                    <a:path w="5453" h="5664" extrusionOk="0">
                      <a:moveTo>
                        <a:pt x="2710" y="1"/>
                      </a:moveTo>
                      <a:cubicBezTo>
                        <a:pt x="2645" y="1"/>
                        <a:pt x="2578" y="6"/>
                        <a:pt x="2509" y="18"/>
                      </a:cubicBezTo>
                      <a:cubicBezTo>
                        <a:pt x="288" y="406"/>
                        <a:pt x="4286" y="4959"/>
                        <a:pt x="4286" y="4959"/>
                      </a:cubicBezTo>
                      <a:cubicBezTo>
                        <a:pt x="4286" y="4959"/>
                        <a:pt x="2155" y="2845"/>
                        <a:pt x="1107" y="2845"/>
                      </a:cubicBezTo>
                      <a:cubicBezTo>
                        <a:pt x="925" y="2845"/>
                        <a:pt x="776" y="2908"/>
                        <a:pt x="676" y="3058"/>
                      </a:cubicBezTo>
                      <a:cubicBezTo>
                        <a:pt x="1" y="4071"/>
                        <a:pt x="5452" y="5664"/>
                        <a:pt x="5452" y="5664"/>
                      </a:cubicBezTo>
                      <a:cubicBezTo>
                        <a:pt x="5452" y="5664"/>
                        <a:pt x="4771" y="1"/>
                        <a:pt x="2710" y="1"/>
                      </a:cubicBezTo>
                      <a:close/>
                    </a:path>
                  </a:pathLst>
                </a:custGeom>
                <a:solidFill>
                  <a:srgbClr val="FF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6;p24"/>
                <p:cNvSpPr/>
                <p:nvPr/>
              </p:nvSpPr>
              <p:spPr>
                <a:xfrm>
                  <a:off x="3118335" y="4202731"/>
                  <a:ext cx="1092375" cy="1383984"/>
                </a:xfrm>
                <a:custGeom>
                  <a:avLst/>
                  <a:gdLst/>
                  <a:ahLst/>
                  <a:cxnLst/>
                  <a:rect l="l" t="t" r="r" b="b"/>
                  <a:pathLst>
                    <a:path w="19610" h="24846" extrusionOk="0">
                      <a:moveTo>
                        <a:pt x="10001" y="0"/>
                      </a:moveTo>
                      <a:cubicBezTo>
                        <a:pt x="10001" y="0"/>
                        <a:pt x="9162" y="4432"/>
                        <a:pt x="4582" y="10007"/>
                      </a:cubicBezTo>
                      <a:cubicBezTo>
                        <a:pt x="0" y="15582"/>
                        <a:pt x="451" y="21114"/>
                        <a:pt x="451" y="21114"/>
                      </a:cubicBezTo>
                      <a:lnTo>
                        <a:pt x="4773" y="22400"/>
                      </a:lnTo>
                      <a:cubicBezTo>
                        <a:pt x="4773" y="22400"/>
                        <a:pt x="7031" y="24845"/>
                        <a:pt x="9899" y="24845"/>
                      </a:cubicBezTo>
                      <a:cubicBezTo>
                        <a:pt x="11475" y="24845"/>
                        <a:pt x="13235" y="24107"/>
                        <a:pt x="14907" y="21818"/>
                      </a:cubicBezTo>
                      <a:cubicBezTo>
                        <a:pt x="19609" y="15375"/>
                        <a:pt x="10483" y="567"/>
                        <a:pt x="10594" y="567"/>
                      </a:cubicBezTo>
                      <a:lnTo>
                        <a:pt x="10594" y="567"/>
                      </a:lnTo>
                      <a:cubicBezTo>
                        <a:pt x="10594" y="567"/>
                        <a:pt x="10595" y="567"/>
                        <a:pt x="10595" y="568"/>
                      </a:cubicBezTo>
                      <a:lnTo>
                        <a:pt x="10001" y="0"/>
                      </a:lnTo>
                      <a:close/>
                    </a:path>
                  </a:pathLst>
                </a:custGeom>
                <a:solidFill>
                  <a:srgbClr val="FF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7;p24"/>
                <p:cNvSpPr/>
                <p:nvPr/>
              </p:nvSpPr>
              <p:spPr>
                <a:xfrm>
                  <a:off x="5053359" y="4487537"/>
                  <a:ext cx="153022" cy="99596"/>
                </a:xfrm>
                <a:custGeom>
                  <a:avLst/>
                  <a:gdLst/>
                  <a:ahLst/>
                  <a:cxnLst/>
                  <a:rect l="l" t="t" r="r" b="b"/>
                  <a:pathLst>
                    <a:path w="2747" h="1788" extrusionOk="0">
                      <a:moveTo>
                        <a:pt x="1971" y="1"/>
                      </a:moveTo>
                      <a:lnTo>
                        <a:pt x="1" y="1033"/>
                      </a:lnTo>
                      <a:cubicBezTo>
                        <a:pt x="1" y="1033"/>
                        <a:pt x="328" y="1787"/>
                        <a:pt x="1141" y="1787"/>
                      </a:cubicBezTo>
                      <a:cubicBezTo>
                        <a:pt x="1279" y="1787"/>
                        <a:pt x="1431" y="1765"/>
                        <a:pt x="1598" y="1715"/>
                      </a:cubicBezTo>
                      <a:cubicBezTo>
                        <a:pt x="2746" y="1360"/>
                        <a:pt x="1971" y="1"/>
                        <a:pt x="1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8;p24"/>
                <p:cNvSpPr/>
                <p:nvPr/>
              </p:nvSpPr>
              <p:spPr>
                <a:xfrm>
                  <a:off x="4833102" y="4349117"/>
                  <a:ext cx="422021" cy="233895"/>
                </a:xfrm>
                <a:custGeom>
                  <a:avLst/>
                  <a:gdLst/>
                  <a:ahLst/>
                  <a:cxnLst/>
                  <a:rect l="l" t="t" r="r" b="b"/>
                  <a:pathLst>
                    <a:path w="7576" h="4199" extrusionOk="0">
                      <a:moveTo>
                        <a:pt x="7576" y="1"/>
                      </a:moveTo>
                      <a:cubicBezTo>
                        <a:pt x="7198" y="682"/>
                        <a:pt x="6774" y="1317"/>
                        <a:pt x="6246" y="1848"/>
                      </a:cubicBezTo>
                      <a:cubicBezTo>
                        <a:pt x="5719" y="2376"/>
                        <a:pt x="5107" y="2810"/>
                        <a:pt x="4433" y="3121"/>
                      </a:cubicBezTo>
                      <a:cubicBezTo>
                        <a:pt x="3761" y="3444"/>
                        <a:pt x="3033" y="3645"/>
                        <a:pt x="2291" y="3782"/>
                      </a:cubicBezTo>
                      <a:cubicBezTo>
                        <a:pt x="1580" y="3906"/>
                        <a:pt x="856" y="3972"/>
                        <a:pt x="114" y="3972"/>
                      </a:cubicBezTo>
                      <a:cubicBezTo>
                        <a:pt x="76" y="3972"/>
                        <a:pt x="38" y="3972"/>
                        <a:pt x="0" y="3972"/>
                      </a:cubicBezTo>
                      <a:lnTo>
                        <a:pt x="0" y="3972"/>
                      </a:lnTo>
                      <a:cubicBezTo>
                        <a:pt x="555" y="4129"/>
                        <a:pt x="1133" y="4198"/>
                        <a:pt x="1714" y="4198"/>
                      </a:cubicBezTo>
                      <a:cubicBezTo>
                        <a:pt x="1923" y="4198"/>
                        <a:pt x="2133" y="4189"/>
                        <a:pt x="2341" y="4172"/>
                      </a:cubicBezTo>
                      <a:cubicBezTo>
                        <a:pt x="3130" y="4112"/>
                        <a:pt x="3918" y="3922"/>
                        <a:pt x="4646" y="3578"/>
                      </a:cubicBezTo>
                      <a:cubicBezTo>
                        <a:pt x="5007" y="3401"/>
                        <a:pt x="5361" y="3201"/>
                        <a:pt x="5678" y="2954"/>
                      </a:cubicBezTo>
                      <a:cubicBezTo>
                        <a:pt x="5989" y="2700"/>
                        <a:pt x="6293" y="2429"/>
                        <a:pt x="6540" y="2112"/>
                      </a:cubicBezTo>
                      <a:cubicBezTo>
                        <a:pt x="7048" y="1491"/>
                        <a:pt x="7396" y="759"/>
                        <a:pt x="7576"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9;p24"/>
                <p:cNvSpPr/>
                <p:nvPr/>
              </p:nvSpPr>
              <p:spPr>
                <a:xfrm>
                  <a:off x="4721246" y="3578640"/>
                  <a:ext cx="1135212" cy="1763374"/>
                </a:xfrm>
                <a:custGeom>
                  <a:avLst/>
                  <a:gdLst/>
                  <a:ahLst/>
                  <a:cxnLst/>
                  <a:rect l="l" t="t" r="r" b="b"/>
                  <a:pathLst>
                    <a:path w="20379" h="31657" extrusionOk="0">
                      <a:moveTo>
                        <a:pt x="518" y="1"/>
                      </a:moveTo>
                      <a:cubicBezTo>
                        <a:pt x="518" y="1"/>
                        <a:pt x="0" y="8138"/>
                        <a:pt x="13091" y="11558"/>
                      </a:cubicBezTo>
                      <a:cubicBezTo>
                        <a:pt x="13091" y="11558"/>
                        <a:pt x="17627" y="21155"/>
                        <a:pt x="13091" y="27177"/>
                      </a:cubicBezTo>
                      <a:cubicBezTo>
                        <a:pt x="11635" y="29111"/>
                        <a:pt x="10138" y="30567"/>
                        <a:pt x="8778" y="31656"/>
                      </a:cubicBezTo>
                      <a:cubicBezTo>
                        <a:pt x="17212" y="30457"/>
                        <a:pt x="20379" y="22854"/>
                        <a:pt x="18285" y="15700"/>
                      </a:cubicBezTo>
                      <a:cubicBezTo>
                        <a:pt x="17733" y="13823"/>
                        <a:pt x="16912" y="12006"/>
                        <a:pt x="15877" y="10305"/>
                      </a:cubicBezTo>
                      <a:cubicBezTo>
                        <a:pt x="14627" y="8261"/>
                        <a:pt x="13061" y="6391"/>
                        <a:pt x="11271" y="4814"/>
                      </a:cubicBezTo>
                      <a:lnTo>
                        <a:pt x="518" y="1"/>
                      </a:ln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40;p24"/>
                <p:cNvSpPr/>
                <p:nvPr/>
              </p:nvSpPr>
              <p:spPr>
                <a:xfrm>
                  <a:off x="3853808" y="3553629"/>
                  <a:ext cx="1751867" cy="585210"/>
                </a:xfrm>
                <a:custGeom>
                  <a:avLst/>
                  <a:gdLst/>
                  <a:ahLst/>
                  <a:cxnLst/>
                  <a:rect l="l" t="t" r="r" b="b"/>
                  <a:pathLst>
                    <a:path w="31449" h="10506" extrusionOk="0">
                      <a:moveTo>
                        <a:pt x="14880" y="0"/>
                      </a:moveTo>
                      <a:cubicBezTo>
                        <a:pt x="8402" y="0"/>
                        <a:pt x="3641" y="4458"/>
                        <a:pt x="3641" y="4458"/>
                      </a:cubicBezTo>
                      <a:cubicBezTo>
                        <a:pt x="3641" y="4458"/>
                        <a:pt x="1911" y="5952"/>
                        <a:pt x="0" y="8366"/>
                      </a:cubicBezTo>
                      <a:lnTo>
                        <a:pt x="0" y="8369"/>
                      </a:lnTo>
                      <a:cubicBezTo>
                        <a:pt x="0" y="8369"/>
                        <a:pt x="1559" y="8674"/>
                        <a:pt x="3745" y="8674"/>
                      </a:cubicBezTo>
                      <a:cubicBezTo>
                        <a:pt x="7837" y="8674"/>
                        <a:pt x="14131" y="7607"/>
                        <a:pt x="16521" y="1475"/>
                      </a:cubicBezTo>
                      <a:cubicBezTo>
                        <a:pt x="16521" y="1475"/>
                        <a:pt x="20303" y="10506"/>
                        <a:pt x="30640" y="10506"/>
                      </a:cubicBezTo>
                      <a:cubicBezTo>
                        <a:pt x="30905" y="10506"/>
                        <a:pt x="31175" y="10500"/>
                        <a:pt x="31449" y="10487"/>
                      </a:cubicBezTo>
                      <a:cubicBezTo>
                        <a:pt x="28255" y="5260"/>
                        <a:pt x="23004" y="1185"/>
                        <a:pt x="17232" y="200"/>
                      </a:cubicBezTo>
                      <a:cubicBezTo>
                        <a:pt x="16428" y="62"/>
                        <a:pt x="15642" y="0"/>
                        <a:pt x="14880" y="0"/>
                      </a:cubicBezTo>
                      <a:close/>
                    </a:path>
                  </a:pathLst>
                </a:custGeom>
                <a:solidFill>
                  <a:srgbClr val="FF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41;p24"/>
                <p:cNvSpPr/>
                <p:nvPr/>
              </p:nvSpPr>
              <p:spPr>
                <a:xfrm>
                  <a:off x="5170618" y="4100962"/>
                  <a:ext cx="90799" cy="159866"/>
                </a:xfrm>
                <a:custGeom>
                  <a:avLst/>
                  <a:gdLst/>
                  <a:ahLst/>
                  <a:cxnLst/>
                  <a:rect l="l" t="t" r="r" b="b"/>
                  <a:pathLst>
                    <a:path w="1630" h="2870" extrusionOk="0">
                      <a:moveTo>
                        <a:pt x="815" y="0"/>
                      </a:moveTo>
                      <a:cubicBezTo>
                        <a:pt x="364" y="0"/>
                        <a:pt x="0" y="641"/>
                        <a:pt x="0" y="1433"/>
                      </a:cubicBezTo>
                      <a:cubicBezTo>
                        <a:pt x="0" y="2228"/>
                        <a:pt x="364" y="2869"/>
                        <a:pt x="815" y="2869"/>
                      </a:cubicBezTo>
                      <a:cubicBezTo>
                        <a:pt x="1266" y="2869"/>
                        <a:pt x="1630" y="2228"/>
                        <a:pt x="1630" y="1433"/>
                      </a:cubicBezTo>
                      <a:cubicBezTo>
                        <a:pt x="1630" y="641"/>
                        <a:pt x="1266" y="0"/>
                        <a:pt x="815" y="0"/>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2;p24"/>
                <p:cNvSpPr/>
                <p:nvPr/>
              </p:nvSpPr>
              <p:spPr>
                <a:xfrm>
                  <a:off x="5545346" y="3961650"/>
                  <a:ext cx="558610" cy="485503"/>
                </a:xfrm>
                <a:custGeom>
                  <a:avLst/>
                  <a:gdLst/>
                  <a:ahLst/>
                  <a:cxnLst/>
                  <a:rect l="l" t="t" r="r" b="b"/>
                  <a:pathLst>
                    <a:path w="10028" h="8716" extrusionOk="0">
                      <a:moveTo>
                        <a:pt x="5661" y="1"/>
                      </a:moveTo>
                      <a:cubicBezTo>
                        <a:pt x="2946" y="1"/>
                        <a:pt x="1" y="3757"/>
                        <a:pt x="1" y="3757"/>
                      </a:cubicBezTo>
                      <a:lnTo>
                        <a:pt x="1353" y="8691"/>
                      </a:lnTo>
                      <a:cubicBezTo>
                        <a:pt x="1532" y="8707"/>
                        <a:pt x="1710" y="8715"/>
                        <a:pt x="1885" y="8715"/>
                      </a:cubicBezTo>
                      <a:cubicBezTo>
                        <a:pt x="6799" y="8715"/>
                        <a:pt x="10028" y="2353"/>
                        <a:pt x="7138" y="443"/>
                      </a:cubicBezTo>
                      <a:cubicBezTo>
                        <a:pt x="6668" y="132"/>
                        <a:pt x="6169" y="1"/>
                        <a:pt x="5661"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43;p24"/>
                <p:cNvSpPr/>
                <p:nvPr/>
              </p:nvSpPr>
              <p:spPr>
                <a:xfrm>
                  <a:off x="5645448" y="4045260"/>
                  <a:ext cx="258304" cy="279961"/>
                </a:xfrm>
                <a:custGeom>
                  <a:avLst/>
                  <a:gdLst/>
                  <a:ahLst/>
                  <a:cxnLst/>
                  <a:rect l="l" t="t" r="r" b="b"/>
                  <a:pathLst>
                    <a:path w="4637" h="5026" extrusionOk="0">
                      <a:moveTo>
                        <a:pt x="4282" y="0"/>
                      </a:moveTo>
                      <a:cubicBezTo>
                        <a:pt x="3772" y="0"/>
                        <a:pt x="3256" y="201"/>
                        <a:pt x="2826" y="485"/>
                      </a:cubicBezTo>
                      <a:cubicBezTo>
                        <a:pt x="2308" y="826"/>
                        <a:pt x="1878" y="1281"/>
                        <a:pt x="1510" y="1765"/>
                      </a:cubicBezTo>
                      <a:cubicBezTo>
                        <a:pt x="1146" y="2252"/>
                        <a:pt x="835" y="2777"/>
                        <a:pt x="585" y="3322"/>
                      </a:cubicBezTo>
                      <a:cubicBezTo>
                        <a:pt x="331" y="3869"/>
                        <a:pt x="120" y="4434"/>
                        <a:pt x="0" y="5025"/>
                      </a:cubicBezTo>
                      <a:lnTo>
                        <a:pt x="929" y="3512"/>
                      </a:lnTo>
                      <a:cubicBezTo>
                        <a:pt x="1246" y="3018"/>
                        <a:pt x="1560" y="2526"/>
                        <a:pt x="1914" y="2069"/>
                      </a:cubicBezTo>
                      <a:cubicBezTo>
                        <a:pt x="1918" y="2062"/>
                        <a:pt x="1921" y="2056"/>
                        <a:pt x="1927" y="2052"/>
                      </a:cubicBezTo>
                      <a:cubicBezTo>
                        <a:pt x="2298" y="1979"/>
                        <a:pt x="2666" y="1916"/>
                        <a:pt x="3037" y="1885"/>
                      </a:cubicBezTo>
                      <a:cubicBezTo>
                        <a:pt x="3332" y="1857"/>
                        <a:pt x="3628" y="1847"/>
                        <a:pt x="3928" y="1847"/>
                      </a:cubicBezTo>
                      <a:cubicBezTo>
                        <a:pt x="4161" y="1847"/>
                        <a:pt x="4397" y="1853"/>
                        <a:pt x="4637" y="1862"/>
                      </a:cubicBezTo>
                      <a:cubicBezTo>
                        <a:pt x="4238" y="1691"/>
                        <a:pt x="3804" y="1619"/>
                        <a:pt x="3369" y="1619"/>
                      </a:cubicBezTo>
                      <a:cubicBezTo>
                        <a:pt x="3250" y="1619"/>
                        <a:pt x="3132" y="1625"/>
                        <a:pt x="3013" y="1635"/>
                      </a:cubicBezTo>
                      <a:cubicBezTo>
                        <a:pt x="2699" y="1665"/>
                        <a:pt x="2388" y="1735"/>
                        <a:pt x="2092" y="1842"/>
                      </a:cubicBezTo>
                      <a:cubicBezTo>
                        <a:pt x="2388" y="1464"/>
                        <a:pt x="2709" y="1114"/>
                        <a:pt x="3063" y="803"/>
                      </a:cubicBezTo>
                      <a:cubicBezTo>
                        <a:pt x="3498" y="439"/>
                        <a:pt x="3988" y="141"/>
                        <a:pt x="4583" y="24"/>
                      </a:cubicBezTo>
                      <a:cubicBezTo>
                        <a:pt x="4484" y="8"/>
                        <a:pt x="4383" y="0"/>
                        <a:pt x="4282" y="0"/>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44;p24"/>
                <p:cNvSpPr/>
                <p:nvPr/>
              </p:nvSpPr>
              <p:spPr>
                <a:xfrm>
                  <a:off x="3403377" y="3794710"/>
                  <a:ext cx="502571" cy="477259"/>
                </a:xfrm>
                <a:custGeom>
                  <a:avLst/>
                  <a:gdLst/>
                  <a:ahLst/>
                  <a:cxnLst/>
                  <a:rect l="l" t="t" r="r" b="b"/>
                  <a:pathLst>
                    <a:path w="9022" h="8568" extrusionOk="0">
                      <a:moveTo>
                        <a:pt x="4525" y="1"/>
                      </a:moveTo>
                      <a:cubicBezTo>
                        <a:pt x="4254" y="1"/>
                        <a:pt x="3971" y="48"/>
                        <a:pt x="3674" y="150"/>
                      </a:cubicBezTo>
                      <a:cubicBezTo>
                        <a:pt x="0" y="1419"/>
                        <a:pt x="2271" y="7098"/>
                        <a:pt x="6347" y="8568"/>
                      </a:cubicBezTo>
                      <a:lnTo>
                        <a:pt x="9022" y="6106"/>
                      </a:lnTo>
                      <a:cubicBezTo>
                        <a:pt x="9022" y="6106"/>
                        <a:pt x="7608" y="1"/>
                        <a:pt x="4525"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45;p24"/>
                <p:cNvSpPr/>
                <p:nvPr/>
              </p:nvSpPr>
              <p:spPr>
                <a:xfrm>
                  <a:off x="3613441" y="3889571"/>
                  <a:ext cx="208448" cy="332934"/>
                </a:xfrm>
                <a:custGeom>
                  <a:avLst/>
                  <a:gdLst/>
                  <a:ahLst/>
                  <a:cxnLst/>
                  <a:rect l="l" t="t" r="r" b="b"/>
                  <a:pathLst>
                    <a:path w="3742" h="5977" extrusionOk="0">
                      <a:moveTo>
                        <a:pt x="0" y="1"/>
                      </a:moveTo>
                      <a:lnTo>
                        <a:pt x="0" y="1"/>
                      </a:lnTo>
                      <a:cubicBezTo>
                        <a:pt x="481" y="391"/>
                        <a:pt x="925" y="792"/>
                        <a:pt x="1323" y="1233"/>
                      </a:cubicBezTo>
                      <a:cubicBezTo>
                        <a:pt x="1717" y="1674"/>
                        <a:pt x="2075" y="2145"/>
                        <a:pt x="2375" y="2649"/>
                      </a:cubicBezTo>
                      <a:cubicBezTo>
                        <a:pt x="2395" y="2679"/>
                        <a:pt x="2415" y="2713"/>
                        <a:pt x="2431" y="2746"/>
                      </a:cubicBezTo>
                      <a:cubicBezTo>
                        <a:pt x="2124" y="2582"/>
                        <a:pt x="1787" y="2476"/>
                        <a:pt x="1440" y="2426"/>
                      </a:cubicBezTo>
                      <a:cubicBezTo>
                        <a:pt x="1280" y="2403"/>
                        <a:pt x="1118" y="2391"/>
                        <a:pt x="956" y="2391"/>
                      </a:cubicBezTo>
                      <a:cubicBezTo>
                        <a:pt x="634" y="2391"/>
                        <a:pt x="312" y="2440"/>
                        <a:pt x="10" y="2556"/>
                      </a:cubicBezTo>
                      <a:cubicBezTo>
                        <a:pt x="491" y="2596"/>
                        <a:pt x="945" y="2622"/>
                        <a:pt x="1400" y="2693"/>
                      </a:cubicBezTo>
                      <a:cubicBezTo>
                        <a:pt x="1777" y="2746"/>
                        <a:pt x="2148" y="2830"/>
                        <a:pt x="2528" y="2913"/>
                      </a:cubicBezTo>
                      <a:cubicBezTo>
                        <a:pt x="2769" y="3334"/>
                        <a:pt x="2973" y="3778"/>
                        <a:pt x="3150" y="4236"/>
                      </a:cubicBezTo>
                      <a:cubicBezTo>
                        <a:pt x="3357" y="4791"/>
                        <a:pt x="3514" y="5368"/>
                        <a:pt x="3638" y="5976"/>
                      </a:cubicBezTo>
                      <a:cubicBezTo>
                        <a:pt x="3741" y="5365"/>
                        <a:pt x="3701" y="4727"/>
                        <a:pt x="3558" y="4112"/>
                      </a:cubicBezTo>
                      <a:cubicBezTo>
                        <a:pt x="3421" y="3498"/>
                        <a:pt x="3167" y="2907"/>
                        <a:pt x="2843" y="2366"/>
                      </a:cubicBezTo>
                      <a:cubicBezTo>
                        <a:pt x="2508" y="1828"/>
                        <a:pt x="2101" y="1333"/>
                        <a:pt x="1617" y="926"/>
                      </a:cubicBezTo>
                      <a:cubicBezTo>
                        <a:pt x="1139" y="518"/>
                        <a:pt x="592" y="191"/>
                        <a:pt x="0"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46;p24"/>
                <p:cNvSpPr/>
                <p:nvPr/>
              </p:nvSpPr>
              <p:spPr>
                <a:xfrm rot="-1080388">
                  <a:off x="4105906" y="3730608"/>
                  <a:ext cx="1325364" cy="807117"/>
                </a:xfrm>
                <a:custGeom>
                  <a:avLst/>
                  <a:gdLst/>
                  <a:ahLst/>
                  <a:cxnLst/>
                  <a:rect l="l" t="t" r="r" b="b"/>
                  <a:pathLst>
                    <a:path w="9966" h="6069" extrusionOk="0">
                      <a:moveTo>
                        <a:pt x="2035" y="184"/>
                      </a:moveTo>
                      <a:cubicBezTo>
                        <a:pt x="3053" y="184"/>
                        <a:pt x="3881" y="1012"/>
                        <a:pt x="3881" y="2034"/>
                      </a:cubicBezTo>
                      <a:cubicBezTo>
                        <a:pt x="3881" y="3053"/>
                        <a:pt x="3053" y="3881"/>
                        <a:pt x="2035" y="3881"/>
                      </a:cubicBezTo>
                      <a:cubicBezTo>
                        <a:pt x="1013" y="3881"/>
                        <a:pt x="184" y="3053"/>
                        <a:pt x="184" y="2034"/>
                      </a:cubicBezTo>
                      <a:cubicBezTo>
                        <a:pt x="184" y="1012"/>
                        <a:pt x="1013" y="184"/>
                        <a:pt x="2035" y="184"/>
                      </a:cubicBezTo>
                      <a:close/>
                      <a:moveTo>
                        <a:pt x="7932" y="2184"/>
                      </a:moveTo>
                      <a:cubicBezTo>
                        <a:pt x="8950" y="2184"/>
                        <a:pt x="9779" y="3016"/>
                        <a:pt x="9779" y="4034"/>
                      </a:cubicBezTo>
                      <a:cubicBezTo>
                        <a:pt x="9779" y="5056"/>
                        <a:pt x="8950" y="5884"/>
                        <a:pt x="7932" y="5884"/>
                      </a:cubicBezTo>
                      <a:cubicBezTo>
                        <a:pt x="6910" y="5884"/>
                        <a:pt x="6082" y="5056"/>
                        <a:pt x="6082" y="4034"/>
                      </a:cubicBezTo>
                      <a:cubicBezTo>
                        <a:pt x="6082" y="3016"/>
                        <a:pt x="6910" y="2184"/>
                        <a:pt x="7932" y="2184"/>
                      </a:cubicBezTo>
                      <a:close/>
                      <a:moveTo>
                        <a:pt x="2035" y="1"/>
                      </a:moveTo>
                      <a:cubicBezTo>
                        <a:pt x="913" y="1"/>
                        <a:pt x="1" y="912"/>
                        <a:pt x="1" y="2034"/>
                      </a:cubicBezTo>
                      <a:cubicBezTo>
                        <a:pt x="1" y="3156"/>
                        <a:pt x="913" y="4067"/>
                        <a:pt x="2035" y="4067"/>
                      </a:cubicBezTo>
                      <a:cubicBezTo>
                        <a:pt x="3043" y="4067"/>
                        <a:pt x="3881" y="3325"/>
                        <a:pt x="4038" y="2357"/>
                      </a:cubicBezTo>
                      <a:lnTo>
                        <a:pt x="6151" y="3053"/>
                      </a:lnTo>
                      <a:cubicBezTo>
                        <a:pt x="5989" y="3342"/>
                        <a:pt x="5895" y="3678"/>
                        <a:pt x="5895" y="4034"/>
                      </a:cubicBezTo>
                      <a:cubicBezTo>
                        <a:pt x="5895" y="5156"/>
                        <a:pt x="6810" y="6068"/>
                        <a:pt x="7932" y="6068"/>
                      </a:cubicBezTo>
                      <a:cubicBezTo>
                        <a:pt x="9053" y="6068"/>
                        <a:pt x="9966" y="5156"/>
                        <a:pt x="9966" y="4034"/>
                      </a:cubicBezTo>
                      <a:cubicBezTo>
                        <a:pt x="9966" y="2913"/>
                        <a:pt x="9053" y="2001"/>
                        <a:pt x="7932" y="2001"/>
                      </a:cubicBezTo>
                      <a:cubicBezTo>
                        <a:pt x="7233" y="2001"/>
                        <a:pt x="6617" y="2354"/>
                        <a:pt x="6251" y="2889"/>
                      </a:cubicBezTo>
                      <a:lnTo>
                        <a:pt x="4061" y="2170"/>
                      </a:lnTo>
                      <a:cubicBezTo>
                        <a:pt x="4065" y="2124"/>
                        <a:pt x="4068" y="2081"/>
                        <a:pt x="4068" y="2034"/>
                      </a:cubicBezTo>
                      <a:cubicBezTo>
                        <a:pt x="4068" y="912"/>
                        <a:pt x="3156" y="1"/>
                        <a:pt x="20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47;p24"/>
              <p:cNvGrpSpPr/>
              <p:nvPr/>
            </p:nvGrpSpPr>
            <p:grpSpPr>
              <a:xfrm>
                <a:off x="-35764" y="1530582"/>
                <a:ext cx="3540591" cy="3643694"/>
                <a:chOff x="-35764" y="1530582"/>
                <a:chExt cx="3540591" cy="3643694"/>
              </a:xfrm>
            </p:grpSpPr>
            <p:sp>
              <p:nvSpPr>
                <p:cNvPr id="31" name="Google Shape;348;p24"/>
                <p:cNvSpPr/>
                <p:nvPr/>
              </p:nvSpPr>
              <p:spPr>
                <a:xfrm>
                  <a:off x="-31291" y="1530582"/>
                  <a:ext cx="1617413" cy="1809191"/>
                </a:xfrm>
                <a:custGeom>
                  <a:avLst/>
                  <a:gdLst/>
                  <a:ahLst/>
                  <a:cxnLst/>
                  <a:rect l="l" t="t" r="r" b="b"/>
                  <a:pathLst>
                    <a:path w="62916" h="70376" extrusionOk="0">
                      <a:moveTo>
                        <a:pt x="52749" y="0"/>
                      </a:moveTo>
                      <a:cubicBezTo>
                        <a:pt x="52601" y="0"/>
                        <a:pt x="52458" y="13"/>
                        <a:pt x="52317" y="43"/>
                      </a:cubicBezTo>
                      <a:cubicBezTo>
                        <a:pt x="51688" y="175"/>
                        <a:pt x="51279" y="641"/>
                        <a:pt x="51026" y="1324"/>
                      </a:cubicBezTo>
                      <a:cubicBezTo>
                        <a:pt x="50033" y="3974"/>
                        <a:pt x="51414" y="9901"/>
                        <a:pt x="52043" y="12277"/>
                      </a:cubicBezTo>
                      <a:cubicBezTo>
                        <a:pt x="52069" y="12384"/>
                        <a:pt x="52097" y="12477"/>
                        <a:pt x="52118" y="12566"/>
                      </a:cubicBezTo>
                      <a:cubicBezTo>
                        <a:pt x="52136" y="12637"/>
                        <a:pt x="52157" y="12704"/>
                        <a:pt x="52175" y="12765"/>
                      </a:cubicBezTo>
                      <a:cubicBezTo>
                        <a:pt x="52246" y="13039"/>
                        <a:pt x="52296" y="13217"/>
                        <a:pt x="52307" y="13274"/>
                      </a:cubicBezTo>
                      <a:cubicBezTo>
                        <a:pt x="52296" y="13259"/>
                        <a:pt x="52264" y="13238"/>
                        <a:pt x="52218" y="13206"/>
                      </a:cubicBezTo>
                      <a:cubicBezTo>
                        <a:pt x="52189" y="13185"/>
                        <a:pt x="52157" y="13164"/>
                        <a:pt x="52118" y="13128"/>
                      </a:cubicBezTo>
                      <a:cubicBezTo>
                        <a:pt x="52057" y="13085"/>
                        <a:pt x="51979" y="13025"/>
                        <a:pt x="51894" y="12954"/>
                      </a:cubicBezTo>
                      <a:cubicBezTo>
                        <a:pt x="51613" y="12744"/>
                        <a:pt x="51193" y="12435"/>
                        <a:pt x="50685" y="12064"/>
                      </a:cubicBezTo>
                      <a:lnTo>
                        <a:pt x="50677" y="12064"/>
                      </a:lnTo>
                      <a:cubicBezTo>
                        <a:pt x="49692" y="11346"/>
                        <a:pt x="48355" y="10425"/>
                        <a:pt x="46953" y="9581"/>
                      </a:cubicBezTo>
                      <a:cubicBezTo>
                        <a:pt x="46739" y="9450"/>
                        <a:pt x="46519" y="9322"/>
                        <a:pt x="46301" y="9193"/>
                      </a:cubicBezTo>
                      <a:cubicBezTo>
                        <a:pt x="46258" y="9172"/>
                        <a:pt x="46220" y="9144"/>
                        <a:pt x="46177" y="9123"/>
                      </a:cubicBezTo>
                      <a:cubicBezTo>
                        <a:pt x="46028" y="9033"/>
                        <a:pt x="45871" y="8952"/>
                        <a:pt x="45721" y="8870"/>
                      </a:cubicBezTo>
                      <a:cubicBezTo>
                        <a:pt x="45099" y="8525"/>
                        <a:pt x="44477" y="8212"/>
                        <a:pt x="43886" y="7959"/>
                      </a:cubicBezTo>
                      <a:cubicBezTo>
                        <a:pt x="43758" y="7909"/>
                        <a:pt x="43637" y="7852"/>
                        <a:pt x="43516" y="7809"/>
                      </a:cubicBezTo>
                      <a:cubicBezTo>
                        <a:pt x="43395" y="7760"/>
                        <a:pt x="43274" y="7710"/>
                        <a:pt x="43150" y="7671"/>
                      </a:cubicBezTo>
                      <a:cubicBezTo>
                        <a:pt x="42715" y="7511"/>
                        <a:pt x="42303" y="7394"/>
                        <a:pt x="41925" y="7330"/>
                      </a:cubicBezTo>
                      <a:cubicBezTo>
                        <a:pt x="41837" y="7312"/>
                        <a:pt x="41748" y="7301"/>
                        <a:pt x="41666" y="7297"/>
                      </a:cubicBezTo>
                      <a:cubicBezTo>
                        <a:pt x="41623" y="7283"/>
                        <a:pt x="41574" y="7279"/>
                        <a:pt x="41528" y="7279"/>
                      </a:cubicBezTo>
                      <a:cubicBezTo>
                        <a:pt x="41441" y="7273"/>
                        <a:pt x="41357" y="7269"/>
                        <a:pt x="41276" y="7269"/>
                      </a:cubicBezTo>
                      <a:cubicBezTo>
                        <a:pt x="40957" y="7269"/>
                        <a:pt x="40675" y="7321"/>
                        <a:pt x="40442" y="7440"/>
                      </a:cubicBezTo>
                      <a:cubicBezTo>
                        <a:pt x="39891" y="7714"/>
                        <a:pt x="39681" y="8453"/>
                        <a:pt x="39702" y="9450"/>
                      </a:cubicBezTo>
                      <a:cubicBezTo>
                        <a:pt x="39713" y="9972"/>
                        <a:pt x="39784" y="10574"/>
                        <a:pt x="39902" y="11214"/>
                      </a:cubicBezTo>
                      <a:cubicBezTo>
                        <a:pt x="40453" y="14188"/>
                        <a:pt x="41986" y="18091"/>
                        <a:pt x="42815" y="20062"/>
                      </a:cubicBezTo>
                      <a:cubicBezTo>
                        <a:pt x="43096" y="20738"/>
                        <a:pt x="43299" y="21186"/>
                        <a:pt x="43345" y="21293"/>
                      </a:cubicBezTo>
                      <a:cubicBezTo>
                        <a:pt x="43349" y="21296"/>
                        <a:pt x="43349" y="21303"/>
                        <a:pt x="43349" y="21306"/>
                      </a:cubicBezTo>
                      <a:cubicBezTo>
                        <a:pt x="43299" y="21264"/>
                        <a:pt x="42936" y="20944"/>
                        <a:pt x="42357" y="20457"/>
                      </a:cubicBezTo>
                      <a:cubicBezTo>
                        <a:pt x="42285" y="20396"/>
                        <a:pt x="42207" y="20336"/>
                        <a:pt x="42129" y="20272"/>
                      </a:cubicBezTo>
                      <a:cubicBezTo>
                        <a:pt x="41997" y="20162"/>
                        <a:pt x="41855" y="20044"/>
                        <a:pt x="41705" y="19916"/>
                      </a:cubicBezTo>
                      <a:cubicBezTo>
                        <a:pt x="41463" y="19723"/>
                        <a:pt x="41196" y="19510"/>
                        <a:pt x="40915" y="19283"/>
                      </a:cubicBezTo>
                      <a:cubicBezTo>
                        <a:pt x="40652" y="19080"/>
                        <a:pt x="40375" y="18856"/>
                        <a:pt x="40083" y="18631"/>
                      </a:cubicBezTo>
                      <a:cubicBezTo>
                        <a:pt x="40073" y="18625"/>
                        <a:pt x="40062" y="18614"/>
                        <a:pt x="40051" y="18610"/>
                      </a:cubicBezTo>
                      <a:cubicBezTo>
                        <a:pt x="39940" y="18521"/>
                        <a:pt x="39823" y="18433"/>
                        <a:pt x="39706" y="18344"/>
                      </a:cubicBezTo>
                      <a:cubicBezTo>
                        <a:pt x="39385" y="18094"/>
                        <a:pt x="39051" y="17849"/>
                        <a:pt x="38710" y="17600"/>
                      </a:cubicBezTo>
                      <a:cubicBezTo>
                        <a:pt x="38549" y="17490"/>
                        <a:pt x="38390" y="17372"/>
                        <a:pt x="38229" y="17251"/>
                      </a:cubicBezTo>
                      <a:cubicBezTo>
                        <a:pt x="38094" y="17159"/>
                        <a:pt x="37963" y="17063"/>
                        <a:pt x="37831" y="16973"/>
                      </a:cubicBezTo>
                      <a:cubicBezTo>
                        <a:pt x="37714" y="16899"/>
                        <a:pt x="37603" y="16814"/>
                        <a:pt x="37490" y="16739"/>
                      </a:cubicBezTo>
                      <a:cubicBezTo>
                        <a:pt x="36902" y="16337"/>
                        <a:pt x="36319" y="15953"/>
                        <a:pt x="35735" y="15607"/>
                      </a:cubicBezTo>
                      <a:cubicBezTo>
                        <a:pt x="35569" y="15512"/>
                        <a:pt x="35401" y="15412"/>
                        <a:pt x="35241" y="15320"/>
                      </a:cubicBezTo>
                      <a:cubicBezTo>
                        <a:pt x="35188" y="15287"/>
                        <a:pt x="35131" y="15252"/>
                        <a:pt x="35078" y="15227"/>
                      </a:cubicBezTo>
                      <a:cubicBezTo>
                        <a:pt x="34946" y="15156"/>
                        <a:pt x="34817" y="15081"/>
                        <a:pt x="34689" y="15017"/>
                      </a:cubicBezTo>
                      <a:cubicBezTo>
                        <a:pt x="34566" y="14950"/>
                        <a:pt x="34438" y="14886"/>
                        <a:pt x="34309" y="14818"/>
                      </a:cubicBezTo>
                      <a:cubicBezTo>
                        <a:pt x="34057" y="14686"/>
                        <a:pt x="33807" y="14569"/>
                        <a:pt x="33569" y="14469"/>
                      </a:cubicBezTo>
                      <a:cubicBezTo>
                        <a:pt x="33345" y="14377"/>
                        <a:pt x="33128" y="14288"/>
                        <a:pt x="32914" y="14210"/>
                      </a:cubicBezTo>
                      <a:cubicBezTo>
                        <a:pt x="32879" y="14195"/>
                        <a:pt x="32847" y="14185"/>
                        <a:pt x="32819" y="14177"/>
                      </a:cubicBezTo>
                      <a:cubicBezTo>
                        <a:pt x="32609" y="14106"/>
                        <a:pt x="32405" y="14046"/>
                        <a:pt x="32213" y="14000"/>
                      </a:cubicBezTo>
                      <a:cubicBezTo>
                        <a:pt x="32143" y="13985"/>
                        <a:pt x="32064" y="13968"/>
                        <a:pt x="31993" y="13950"/>
                      </a:cubicBezTo>
                      <a:cubicBezTo>
                        <a:pt x="31954" y="13947"/>
                        <a:pt x="31922" y="13939"/>
                        <a:pt x="31883" y="13936"/>
                      </a:cubicBezTo>
                      <a:cubicBezTo>
                        <a:pt x="31822" y="13925"/>
                        <a:pt x="31755" y="13914"/>
                        <a:pt x="31694" y="13907"/>
                      </a:cubicBezTo>
                      <a:cubicBezTo>
                        <a:pt x="31645" y="13900"/>
                        <a:pt x="31594" y="13896"/>
                        <a:pt x="31545" y="13896"/>
                      </a:cubicBezTo>
                      <a:cubicBezTo>
                        <a:pt x="31467" y="13890"/>
                        <a:pt x="31392" y="13887"/>
                        <a:pt x="31318" y="13887"/>
                      </a:cubicBezTo>
                      <a:cubicBezTo>
                        <a:pt x="31004" y="13887"/>
                        <a:pt x="30729" y="13943"/>
                        <a:pt x="30496" y="14067"/>
                      </a:cubicBezTo>
                      <a:cubicBezTo>
                        <a:pt x="29855" y="14409"/>
                        <a:pt x="29691" y="15359"/>
                        <a:pt x="29844" y="16618"/>
                      </a:cubicBezTo>
                      <a:cubicBezTo>
                        <a:pt x="30215" y="20037"/>
                        <a:pt x="32808" y="25807"/>
                        <a:pt x="33996" y="28315"/>
                      </a:cubicBezTo>
                      <a:cubicBezTo>
                        <a:pt x="34338" y="29033"/>
                        <a:pt x="34566" y="29486"/>
                        <a:pt x="34590" y="29542"/>
                      </a:cubicBezTo>
                      <a:cubicBezTo>
                        <a:pt x="34579" y="29532"/>
                        <a:pt x="34555" y="29503"/>
                        <a:pt x="34508" y="29471"/>
                      </a:cubicBezTo>
                      <a:cubicBezTo>
                        <a:pt x="34490" y="29453"/>
                        <a:pt x="34469" y="29436"/>
                        <a:pt x="34444" y="29422"/>
                      </a:cubicBezTo>
                      <a:cubicBezTo>
                        <a:pt x="34420" y="29404"/>
                        <a:pt x="34395" y="29383"/>
                        <a:pt x="34359" y="29361"/>
                      </a:cubicBezTo>
                      <a:cubicBezTo>
                        <a:pt x="34177" y="29222"/>
                        <a:pt x="33907" y="29012"/>
                        <a:pt x="33558" y="28756"/>
                      </a:cubicBezTo>
                      <a:cubicBezTo>
                        <a:pt x="33409" y="28646"/>
                        <a:pt x="33249" y="28532"/>
                        <a:pt x="33078" y="28404"/>
                      </a:cubicBezTo>
                      <a:cubicBezTo>
                        <a:pt x="32908" y="28283"/>
                        <a:pt x="32733" y="28155"/>
                        <a:pt x="32538" y="28020"/>
                      </a:cubicBezTo>
                      <a:cubicBezTo>
                        <a:pt x="31773" y="27472"/>
                        <a:pt x="30844" y="26839"/>
                        <a:pt x="29852" y="26209"/>
                      </a:cubicBezTo>
                      <a:cubicBezTo>
                        <a:pt x="29652" y="26081"/>
                        <a:pt x="29453" y="25953"/>
                        <a:pt x="29254" y="25832"/>
                      </a:cubicBezTo>
                      <a:cubicBezTo>
                        <a:pt x="29072" y="25721"/>
                        <a:pt x="28891" y="25611"/>
                        <a:pt x="28709" y="25501"/>
                      </a:cubicBezTo>
                      <a:cubicBezTo>
                        <a:pt x="28581" y="25423"/>
                        <a:pt x="28453" y="25352"/>
                        <a:pt x="28322" y="25277"/>
                      </a:cubicBezTo>
                      <a:cubicBezTo>
                        <a:pt x="26831" y="24409"/>
                        <a:pt x="25305" y="23654"/>
                        <a:pt x="24025" y="23299"/>
                      </a:cubicBezTo>
                      <a:cubicBezTo>
                        <a:pt x="23925" y="23270"/>
                        <a:pt x="23829" y="23245"/>
                        <a:pt x="23744" y="23228"/>
                      </a:cubicBezTo>
                      <a:cubicBezTo>
                        <a:pt x="23619" y="23196"/>
                        <a:pt x="23498" y="23175"/>
                        <a:pt x="23384" y="23157"/>
                      </a:cubicBezTo>
                      <a:cubicBezTo>
                        <a:pt x="23366" y="23150"/>
                        <a:pt x="23355" y="23150"/>
                        <a:pt x="23345" y="23150"/>
                      </a:cubicBezTo>
                      <a:cubicBezTo>
                        <a:pt x="23245" y="23128"/>
                        <a:pt x="23153" y="23117"/>
                        <a:pt x="23056" y="23107"/>
                      </a:cubicBezTo>
                      <a:cubicBezTo>
                        <a:pt x="22915" y="23092"/>
                        <a:pt x="22777" y="23084"/>
                        <a:pt x="22646" y="23084"/>
                      </a:cubicBezTo>
                      <a:cubicBezTo>
                        <a:pt x="22533" y="23084"/>
                        <a:pt x="22425" y="23090"/>
                        <a:pt x="22324" y="23099"/>
                      </a:cubicBezTo>
                      <a:cubicBezTo>
                        <a:pt x="22125" y="23128"/>
                        <a:pt x="21936" y="23178"/>
                        <a:pt x="21772" y="23257"/>
                      </a:cubicBezTo>
                      <a:cubicBezTo>
                        <a:pt x="21690" y="23296"/>
                        <a:pt x="21605" y="23339"/>
                        <a:pt x="21534" y="23395"/>
                      </a:cubicBezTo>
                      <a:cubicBezTo>
                        <a:pt x="20805" y="23925"/>
                        <a:pt x="20741" y="25170"/>
                        <a:pt x="21050" y="26728"/>
                      </a:cubicBezTo>
                      <a:cubicBezTo>
                        <a:pt x="21677" y="30012"/>
                        <a:pt x="23946" y="34630"/>
                        <a:pt x="24939" y="36573"/>
                      </a:cubicBezTo>
                      <a:cubicBezTo>
                        <a:pt x="25220" y="37110"/>
                        <a:pt x="25404" y="37440"/>
                        <a:pt x="25430" y="37494"/>
                      </a:cubicBezTo>
                      <a:cubicBezTo>
                        <a:pt x="25355" y="37443"/>
                        <a:pt x="24629" y="36964"/>
                        <a:pt x="23565" y="36351"/>
                      </a:cubicBezTo>
                      <a:cubicBezTo>
                        <a:pt x="23458" y="36291"/>
                        <a:pt x="23355" y="36231"/>
                        <a:pt x="23245" y="36170"/>
                      </a:cubicBezTo>
                      <a:cubicBezTo>
                        <a:pt x="23138" y="36110"/>
                        <a:pt x="23025" y="36042"/>
                        <a:pt x="22907" y="35982"/>
                      </a:cubicBezTo>
                      <a:cubicBezTo>
                        <a:pt x="22797" y="35914"/>
                        <a:pt x="22676" y="35850"/>
                        <a:pt x="22562" y="35790"/>
                      </a:cubicBezTo>
                      <a:cubicBezTo>
                        <a:pt x="22488" y="35750"/>
                        <a:pt x="22424" y="35711"/>
                        <a:pt x="22352" y="35672"/>
                      </a:cubicBezTo>
                      <a:cubicBezTo>
                        <a:pt x="22143" y="35562"/>
                        <a:pt x="21922" y="35448"/>
                        <a:pt x="21701" y="35338"/>
                      </a:cubicBezTo>
                      <a:cubicBezTo>
                        <a:pt x="21196" y="35078"/>
                        <a:pt x="20662" y="34822"/>
                        <a:pt x="20111" y="34580"/>
                      </a:cubicBezTo>
                      <a:cubicBezTo>
                        <a:pt x="19979" y="34519"/>
                        <a:pt x="19841" y="34459"/>
                        <a:pt x="19702" y="34402"/>
                      </a:cubicBezTo>
                      <a:cubicBezTo>
                        <a:pt x="19172" y="34182"/>
                        <a:pt x="18631" y="33979"/>
                        <a:pt x="18101" y="33808"/>
                      </a:cubicBezTo>
                      <a:cubicBezTo>
                        <a:pt x="17998" y="33776"/>
                        <a:pt x="17891" y="33740"/>
                        <a:pt x="17792" y="33708"/>
                      </a:cubicBezTo>
                      <a:cubicBezTo>
                        <a:pt x="17618" y="33658"/>
                        <a:pt x="17447" y="33609"/>
                        <a:pt x="17268" y="33566"/>
                      </a:cubicBezTo>
                      <a:cubicBezTo>
                        <a:pt x="17148" y="33537"/>
                        <a:pt x="17030" y="33506"/>
                        <a:pt x="16909" y="33481"/>
                      </a:cubicBezTo>
                      <a:cubicBezTo>
                        <a:pt x="16760" y="33448"/>
                        <a:pt x="16610" y="33420"/>
                        <a:pt x="16461" y="33396"/>
                      </a:cubicBezTo>
                      <a:cubicBezTo>
                        <a:pt x="16198" y="33349"/>
                        <a:pt x="15945" y="33317"/>
                        <a:pt x="15697" y="33299"/>
                      </a:cubicBezTo>
                      <a:cubicBezTo>
                        <a:pt x="15579" y="33292"/>
                        <a:pt x="15464" y="33289"/>
                        <a:pt x="15351" y="33289"/>
                      </a:cubicBezTo>
                      <a:cubicBezTo>
                        <a:pt x="14652" y="33289"/>
                        <a:pt x="14034" y="33425"/>
                        <a:pt x="13547" y="33758"/>
                      </a:cubicBezTo>
                      <a:cubicBezTo>
                        <a:pt x="12904" y="34199"/>
                        <a:pt x="12736" y="35018"/>
                        <a:pt x="12893" y="36053"/>
                      </a:cubicBezTo>
                      <a:cubicBezTo>
                        <a:pt x="13334" y="39236"/>
                        <a:pt x="16689" y="44413"/>
                        <a:pt x="18048" y="46420"/>
                      </a:cubicBezTo>
                      <a:cubicBezTo>
                        <a:pt x="18343" y="46853"/>
                        <a:pt x="18542" y="47142"/>
                        <a:pt x="18599" y="47224"/>
                      </a:cubicBezTo>
                      <a:cubicBezTo>
                        <a:pt x="18582" y="47216"/>
                        <a:pt x="18560" y="47213"/>
                        <a:pt x="18531" y="47202"/>
                      </a:cubicBezTo>
                      <a:cubicBezTo>
                        <a:pt x="18500" y="47185"/>
                        <a:pt x="18453" y="47170"/>
                        <a:pt x="18400" y="47145"/>
                      </a:cubicBezTo>
                      <a:cubicBezTo>
                        <a:pt x="18240" y="47091"/>
                        <a:pt x="17998" y="46996"/>
                        <a:pt x="17688" y="46882"/>
                      </a:cubicBezTo>
                      <a:cubicBezTo>
                        <a:pt x="17140" y="46690"/>
                        <a:pt x="16390" y="46420"/>
                        <a:pt x="15515" y="46124"/>
                      </a:cubicBezTo>
                      <a:cubicBezTo>
                        <a:pt x="15305" y="46060"/>
                        <a:pt x="15088" y="45989"/>
                        <a:pt x="14864" y="45914"/>
                      </a:cubicBezTo>
                      <a:cubicBezTo>
                        <a:pt x="14856" y="45914"/>
                        <a:pt x="14846" y="45911"/>
                        <a:pt x="14835" y="45904"/>
                      </a:cubicBezTo>
                      <a:cubicBezTo>
                        <a:pt x="14604" y="45832"/>
                        <a:pt x="14359" y="45754"/>
                        <a:pt x="14117" y="45683"/>
                      </a:cubicBezTo>
                      <a:cubicBezTo>
                        <a:pt x="14074" y="45669"/>
                        <a:pt x="14027" y="45654"/>
                        <a:pt x="13985" y="45644"/>
                      </a:cubicBezTo>
                      <a:cubicBezTo>
                        <a:pt x="13682" y="45551"/>
                        <a:pt x="13377" y="45459"/>
                        <a:pt x="13063" y="45370"/>
                      </a:cubicBezTo>
                      <a:cubicBezTo>
                        <a:pt x="13042" y="45362"/>
                        <a:pt x="13017" y="45359"/>
                        <a:pt x="12996" y="45349"/>
                      </a:cubicBezTo>
                      <a:cubicBezTo>
                        <a:pt x="12743" y="45274"/>
                        <a:pt x="12484" y="45203"/>
                        <a:pt x="12224" y="45132"/>
                      </a:cubicBezTo>
                      <a:cubicBezTo>
                        <a:pt x="12032" y="45082"/>
                        <a:pt x="11833" y="45032"/>
                        <a:pt x="11641" y="44983"/>
                      </a:cubicBezTo>
                      <a:cubicBezTo>
                        <a:pt x="11445" y="44929"/>
                        <a:pt x="11252" y="44883"/>
                        <a:pt x="11060" y="44833"/>
                      </a:cubicBezTo>
                      <a:cubicBezTo>
                        <a:pt x="11001" y="44822"/>
                        <a:pt x="10943" y="44808"/>
                        <a:pt x="10883" y="44794"/>
                      </a:cubicBezTo>
                      <a:cubicBezTo>
                        <a:pt x="10684" y="44748"/>
                        <a:pt x="10481" y="44701"/>
                        <a:pt x="10282" y="44658"/>
                      </a:cubicBezTo>
                      <a:cubicBezTo>
                        <a:pt x="10239" y="44648"/>
                        <a:pt x="10200" y="44641"/>
                        <a:pt x="10154" y="44630"/>
                      </a:cubicBezTo>
                      <a:cubicBezTo>
                        <a:pt x="10019" y="44602"/>
                        <a:pt x="9880" y="44573"/>
                        <a:pt x="9741" y="44548"/>
                      </a:cubicBezTo>
                      <a:cubicBezTo>
                        <a:pt x="8891" y="44377"/>
                        <a:pt x="8069" y="44253"/>
                        <a:pt x="7339" y="44210"/>
                      </a:cubicBezTo>
                      <a:cubicBezTo>
                        <a:pt x="7251" y="44203"/>
                        <a:pt x="7165" y="44203"/>
                        <a:pt x="7080" y="44200"/>
                      </a:cubicBezTo>
                      <a:cubicBezTo>
                        <a:pt x="6974" y="44196"/>
                        <a:pt x="6870" y="44194"/>
                        <a:pt x="6768" y="44194"/>
                      </a:cubicBezTo>
                      <a:cubicBezTo>
                        <a:pt x="5724" y="44194"/>
                        <a:pt x="4921" y="44398"/>
                        <a:pt x="4565" y="44904"/>
                      </a:cubicBezTo>
                      <a:cubicBezTo>
                        <a:pt x="4077" y="45590"/>
                        <a:pt x="4266" y="46904"/>
                        <a:pt x="4785" y="48436"/>
                      </a:cubicBezTo>
                      <a:cubicBezTo>
                        <a:pt x="5856" y="51667"/>
                        <a:pt x="8389" y="55890"/>
                        <a:pt x="9328" y="57412"/>
                      </a:cubicBezTo>
                      <a:lnTo>
                        <a:pt x="9339" y="57412"/>
                      </a:lnTo>
                      <a:cubicBezTo>
                        <a:pt x="9570" y="57785"/>
                        <a:pt x="9702" y="57995"/>
                        <a:pt x="9702" y="57995"/>
                      </a:cubicBezTo>
                      <a:cubicBezTo>
                        <a:pt x="9702" y="57995"/>
                        <a:pt x="5000" y="56918"/>
                        <a:pt x="1407" y="56918"/>
                      </a:cubicBezTo>
                      <a:cubicBezTo>
                        <a:pt x="912" y="56918"/>
                        <a:pt x="438" y="56939"/>
                        <a:pt x="0" y="56985"/>
                      </a:cubicBezTo>
                      <a:lnTo>
                        <a:pt x="0" y="63919"/>
                      </a:lnTo>
                      <a:cubicBezTo>
                        <a:pt x="1121" y="65474"/>
                        <a:pt x="2412" y="67032"/>
                        <a:pt x="3444" y="68227"/>
                      </a:cubicBezTo>
                      <a:cubicBezTo>
                        <a:pt x="4554" y="69508"/>
                        <a:pt x="5369" y="70376"/>
                        <a:pt x="5369" y="70376"/>
                      </a:cubicBezTo>
                      <a:lnTo>
                        <a:pt x="39916" y="33520"/>
                      </a:lnTo>
                      <a:lnTo>
                        <a:pt x="40851" y="32527"/>
                      </a:lnTo>
                      <a:lnTo>
                        <a:pt x="41335" y="32008"/>
                      </a:lnTo>
                      <a:lnTo>
                        <a:pt x="41342" y="32005"/>
                      </a:lnTo>
                      <a:lnTo>
                        <a:pt x="41744" y="31578"/>
                      </a:lnTo>
                      <a:lnTo>
                        <a:pt x="42940" y="30297"/>
                      </a:lnTo>
                      <a:lnTo>
                        <a:pt x="43800" y="29375"/>
                      </a:lnTo>
                      <a:lnTo>
                        <a:pt x="58525" y="13676"/>
                      </a:lnTo>
                      <a:lnTo>
                        <a:pt x="62915" y="8995"/>
                      </a:lnTo>
                      <a:cubicBezTo>
                        <a:pt x="62915" y="8995"/>
                        <a:pt x="62780" y="8820"/>
                        <a:pt x="62538" y="8499"/>
                      </a:cubicBezTo>
                      <a:cubicBezTo>
                        <a:pt x="62456" y="8382"/>
                        <a:pt x="62360" y="8254"/>
                        <a:pt x="62246" y="8112"/>
                      </a:cubicBezTo>
                      <a:cubicBezTo>
                        <a:pt x="62236" y="8094"/>
                        <a:pt x="62225" y="8080"/>
                        <a:pt x="62214" y="8069"/>
                      </a:cubicBezTo>
                      <a:cubicBezTo>
                        <a:pt x="62104" y="7920"/>
                        <a:pt x="61980" y="7763"/>
                        <a:pt x="61855" y="7593"/>
                      </a:cubicBezTo>
                      <a:cubicBezTo>
                        <a:pt x="61720" y="7429"/>
                        <a:pt x="61577" y="7248"/>
                        <a:pt x="61428" y="7059"/>
                      </a:cubicBezTo>
                      <a:cubicBezTo>
                        <a:pt x="61339" y="6941"/>
                        <a:pt x="61243" y="6828"/>
                        <a:pt x="61144" y="6706"/>
                      </a:cubicBezTo>
                      <a:cubicBezTo>
                        <a:pt x="61058" y="6596"/>
                        <a:pt x="60970" y="6489"/>
                        <a:pt x="60876" y="6379"/>
                      </a:cubicBezTo>
                      <a:cubicBezTo>
                        <a:pt x="60695" y="6151"/>
                        <a:pt x="60503" y="5928"/>
                        <a:pt x="60304" y="5696"/>
                      </a:cubicBezTo>
                      <a:cubicBezTo>
                        <a:pt x="60204" y="5579"/>
                        <a:pt x="60105" y="5458"/>
                        <a:pt x="59998" y="5340"/>
                      </a:cubicBezTo>
                      <a:cubicBezTo>
                        <a:pt x="59796" y="5105"/>
                        <a:pt x="59582" y="4860"/>
                        <a:pt x="59361" y="4626"/>
                      </a:cubicBezTo>
                      <a:cubicBezTo>
                        <a:pt x="59262" y="4508"/>
                        <a:pt x="59155" y="4398"/>
                        <a:pt x="59052" y="4288"/>
                      </a:cubicBezTo>
                      <a:cubicBezTo>
                        <a:pt x="58703" y="3907"/>
                        <a:pt x="58340" y="3534"/>
                        <a:pt x="57963" y="3174"/>
                      </a:cubicBezTo>
                      <a:cubicBezTo>
                        <a:pt x="57785" y="2997"/>
                        <a:pt x="57600" y="2818"/>
                        <a:pt x="57415" y="2647"/>
                      </a:cubicBezTo>
                      <a:cubicBezTo>
                        <a:pt x="57244" y="2495"/>
                        <a:pt x="57074" y="2338"/>
                        <a:pt x="56910" y="2192"/>
                      </a:cubicBezTo>
                      <a:cubicBezTo>
                        <a:pt x="56700" y="2007"/>
                        <a:pt x="56490" y="1836"/>
                        <a:pt x="56274" y="1665"/>
                      </a:cubicBezTo>
                      <a:cubicBezTo>
                        <a:pt x="56188" y="1595"/>
                        <a:pt x="56092" y="1527"/>
                        <a:pt x="56003" y="1455"/>
                      </a:cubicBezTo>
                      <a:cubicBezTo>
                        <a:pt x="55818" y="1317"/>
                        <a:pt x="55633" y="1186"/>
                        <a:pt x="55451" y="1064"/>
                      </a:cubicBezTo>
                      <a:cubicBezTo>
                        <a:pt x="55341" y="986"/>
                        <a:pt x="55231" y="915"/>
                        <a:pt x="55121" y="851"/>
                      </a:cubicBezTo>
                      <a:cubicBezTo>
                        <a:pt x="54978" y="762"/>
                        <a:pt x="54839" y="680"/>
                        <a:pt x="54697" y="602"/>
                      </a:cubicBezTo>
                      <a:cubicBezTo>
                        <a:pt x="54612" y="552"/>
                        <a:pt x="54530" y="506"/>
                        <a:pt x="54448" y="470"/>
                      </a:cubicBezTo>
                      <a:cubicBezTo>
                        <a:pt x="54189" y="342"/>
                        <a:pt x="53939" y="235"/>
                        <a:pt x="53691" y="161"/>
                      </a:cubicBezTo>
                      <a:cubicBezTo>
                        <a:pt x="53591" y="125"/>
                        <a:pt x="53494" y="100"/>
                        <a:pt x="53395" y="83"/>
                      </a:cubicBezTo>
                      <a:cubicBezTo>
                        <a:pt x="53335" y="65"/>
                        <a:pt x="53278" y="54"/>
                        <a:pt x="53225" y="51"/>
                      </a:cubicBezTo>
                      <a:cubicBezTo>
                        <a:pt x="53161" y="33"/>
                        <a:pt x="53100" y="22"/>
                        <a:pt x="53039" y="15"/>
                      </a:cubicBezTo>
                      <a:cubicBezTo>
                        <a:pt x="52941" y="5"/>
                        <a:pt x="52844" y="0"/>
                        <a:pt x="52749" y="0"/>
                      </a:cubicBezTo>
                      <a:close/>
                    </a:path>
                  </a:pathLst>
                </a:custGeom>
                <a:solidFill>
                  <a:srgbClr val="2FE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49;p24"/>
                <p:cNvSpPr/>
                <p:nvPr/>
              </p:nvSpPr>
              <p:spPr>
                <a:xfrm>
                  <a:off x="-35764" y="2993690"/>
                  <a:ext cx="253450" cy="94604"/>
                </a:xfrm>
                <a:custGeom>
                  <a:avLst/>
                  <a:gdLst/>
                  <a:ahLst/>
                  <a:cxnLst/>
                  <a:rect l="l" t="t" r="r" b="b"/>
                  <a:pathLst>
                    <a:path w="9859" h="3680" extrusionOk="0">
                      <a:moveTo>
                        <a:pt x="9339" y="495"/>
                      </a:moveTo>
                      <a:cubicBezTo>
                        <a:pt x="9505" y="769"/>
                        <a:pt x="9623" y="954"/>
                        <a:pt x="9673" y="1032"/>
                      </a:cubicBezTo>
                      <a:cubicBezTo>
                        <a:pt x="9755" y="1050"/>
                        <a:pt x="9812" y="1065"/>
                        <a:pt x="9844" y="1072"/>
                      </a:cubicBezTo>
                      <a:cubicBezTo>
                        <a:pt x="9851" y="1065"/>
                        <a:pt x="9855" y="1057"/>
                        <a:pt x="9858" y="1050"/>
                      </a:cubicBezTo>
                      <a:cubicBezTo>
                        <a:pt x="9833" y="1008"/>
                        <a:pt x="9776" y="919"/>
                        <a:pt x="9694" y="791"/>
                      </a:cubicBezTo>
                      <a:cubicBezTo>
                        <a:pt x="9584" y="702"/>
                        <a:pt x="9463" y="602"/>
                        <a:pt x="9339" y="495"/>
                      </a:cubicBezTo>
                      <a:close/>
                      <a:moveTo>
                        <a:pt x="1412" y="1"/>
                      </a:moveTo>
                      <a:cubicBezTo>
                        <a:pt x="914" y="1"/>
                        <a:pt x="438" y="22"/>
                        <a:pt x="0" y="68"/>
                      </a:cubicBezTo>
                      <a:lnTo>
                        <a:pt x="0" y="3679"/>
                      </a:lnTo>
                      <a:cubicBezTo>
                        <a:pt x="57" y="3658"/>
                        <a:pt x="118" y="3640"/>
                        <a:pt x="174" y="3622"/>
                      </a:cubicBezTo>
                      <a:lnTo>
                        <a:pt x="174" y="68"/>
                      </a:lnTo>
                      <a:cubicBezTo>
                        <a:pt x="587" y="26"/>
                        <a:pt x="1036" y="4"/>
                        <a:pt x="1501"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0;p24"/>
                <p:cNvSpPr/>
                <p:nvPr/>
              </p:nvSpPr>
              <p:spPr>
                <a:xfrm>
                  <a:off x="-31291" y="2993690"/>
                  <a:ext cx="250442" cy="99077"/>
                </a:xfrm>
                <a:custGeom>
                  <a:avLst/>
                  <a:gdLst/>
                  <a:ahLst/>
                  <a:cxnLst/>
                  <a:rect l="l" t="t" r="r" b="b"/>
                  <a:pathLst>
                    <a:path w="9742" h="3854" extrusionOk="0">
                      <a:moveTo>
                        <a:pt x="9520" y="791"/>
                      </a:moveTo>
                      <a:lnTo>
                        <a:pt x="9520" y="791"/>
                      </a:lnTo>
                      <a:cubicBezTo>
                        <a:pt x="9602" y="919"/>
                        <a:pt x="9659" y="1008"/>
                        <a:pt x="9684" y="1050"/>
                      </a:cubicBezTo>
                      <a:cubicBezTo>
                        <a:pt x="9702" y="1022"/>
                        <a:pt x="9720" y="993"/>
                        <a:pt x="9741" y="965"/>
                      </a:cubicBezTo>
                      <a:cubicBezTo>
                        <a:pt x="9709" y="944"/>
                        <a:pt x="9681" y="919"/>
                        <a:pt x="9648" y="890"/>
                      </a:cubicBezTo>
                      <a:cubicBezTo>
                        <a:pt x="9609" y="858"/>
                        <a:pt x="9566" y="826"/>
                        <a:pt x="9520" y="791"/>
                      </a:cubicBezTo>
                      <a:close/>
                      <a:moveTo>
                        <a:pt x="1327" y="1"/>
                      </a:moveTo>
                      <a:cubicBezTo>
                        <a:pt x="862" y="4"/>
                        <a:pt x="413" y="26"/>
                        <a:pt x="0" y="68"/>
                      </a:cubicBezTo>
                      <a:lnTo>
                        <a:pt x="0" y="3622"/>
                      </a:lnTo>
                      <a:cubicBezTo>
                        <a:pt x="1092" y="3277"/>
                        <a:pt x="2213" y="3149"/>
                        <a:pt x="3277" y="3149"/>
                      </a:cubicBezTo>
                      <a:cubicBezTo>
                        <a:pt x="5041" y="3149"/>
                        <a:pt x="6656" y="3502"/>
                        <a:pt x="7752" y="3822"/>
                      </a:cubicBezTo>
                      <a:cubicBezTo>
                        <a:pt x="7788" y="3832"/>
                        <a:pt x="7827" y="3843"/>
                        <a:pt x="7866" y="3853"/>
                      </a:cubicBezTo>
                      <a:cubicBezTo>
                        <a:pt x="8456" y="2922"/>
                        <a:pt x="9062" y="1993"/>
                        <a:pt x="9670" y="1072"/>
                      </a:cubicBezTo>
                      <a:cubicBezTo>
                        <a:pt x="9638" y="1065"/>
                        <a:pt x="9581" y="1050"/>
                        <a:pt x="9499" y="1032"/>
                      </a:cubicBezTo>
                      <a:lnTo>
                        <a:pt x="9499" y="1032"/>
                      </a:lnTo>
                      <a:cubicBezTo>
                        <a:pt x="9517" y="1065"/>
                        <a:pt x="9528" y="1078"/>
                        <a:pt x="9528" y="1078"/>
                      </a:cubicBezTo>
                      <a:cubicBezTo>
                        <a:pt x="9528" y="1078"/>
                        <a:pt x="4906" y="19"/>
                        <a:pt x="1327" y="1"/>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1;p24"/>
                <p:cNvSpPr/>
                <p:nvPr/>
              </p:nvSpPr>
              <p:spPr>
                <a:xfrm>
                  <a:off x="727366" y="1887432"/>
                  <a:ext cx="46582" cy="70541"/>
                </a:xfrm>
                <a:custGeom>
                  <a:avLst/>
                  <a:gdLst/>
                  <a:ahLst/>
                  <a:cxnLst/>
                  <a:rect l="l" t="t" r="r" b="b"/>
                  <a:pathLst>
                    <a:path w="1812" h="2744" extrusionOk="0">
                      <a:moveTo>
                        <a:pt x="1651" y="1"/>
                      </a:moveTo>
                      <a:cubicBezTo>
                        <a:pt x="1331" y="1"/>
                        <a:pt x="1047" y="57"/>
                        <a:pt x="808" y="185"/>
                      </a:cubicBezTo>
                      <a:cubicBezTo>
                        <a:pt x="168" y="527"/>
                        <a:pt x="1" y="1477"/>
                        <a:pt x="157" y="2736"/>
                      </a:cubicBezTo>
                      <a:cubicBezTo>
                        <a:pt x="214" y="2740"/>
                        <a:pt x="275" y="2740"/>
                        <a:pt x="335" y="2743"/>
                      </a:cubicBezTo>
                      <a:cubicBezTo>
                        <a:pt x="331" y="2740"/>
                        <a:pt x="331" y="2736"/>
                        <a:pt x="331" y="2736"/>
                      </a:cubicBezTo>
                      <a:cubicBezTo>
                        <a:pt x="178" y="1477"/>
                        <a:pt x="342" y="527"/>
                        <a:pt x="983" y="185"/>
                      </a:cubicBezTo>
                      <a:cubicBezTo>
                        <a:pt x="1214" y="60"/>
                        <a:pt x="1488" y="4"/>
                        <a:pt x="1800" y="4"/>
                      </a:cubicBezTo>
                      <a:lnTo>
                        <a:pt x="1812" y="4"/>
                      </a:lnTo>
                      <a:cubicBezTo>
                        <a:pt x="1758" y="1"/>
                        <a:pt x="1705" y="1"/>
                        <a:pt x="1651"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2;p24"/>
                <p:cNvSpPr/>
                <p:nvPr/>
              </p:nvSpPr>
              <p:spPr>
                <a:xfrm>
                  <a:off x="731942" y="1887535"/>
                  <a:ext cx="322501" cy="218668"/>
                </a:xfrm>
                <a:custGeom>
                  <a:avLst/>
                  <a:gdLst/>
                  <a:ahLst/>
                  <a:cxnLst/>
                  <a:rect l="l" t="t" r="r" b="b"/>
                  <a:pathLst>
                    <a:path w="12545" h="8506" extrusionOk="0">
                      <a:moveTo>
                        <a:pt x="1622" y="0"/>
                      </a:moveTo>
                      <a:cubicBezTo>
                        <a:pt x="1310" y="0"/>
                        <a:pt x="1036" y="56"/>
                        <a:pt x="805" y="181"/>
                      </a:cubicBezTo>
                      <a:cubicBezTo>
                        <a:pt x="164" y="523"/>
                        <a:pt x="0" y="1473"/>
                        <a:pt x="153" y="2732"/>
                      </a:cubicBezTo>
                      <a:cubicBezTo>
                        <a:pt x="153" y="2732"/>
                        <a:pt x="153" y="2736"/>
                        <a:pt x="157" y="2739"/>
                      </a:cubicBezTo>
                      <a:cubicBezTo>
                        <a:pt x="3888" y="2928"/>
                        <a:pt x="8421" y="6670"/>
                        <a:pt x="10431" y="8506"/>
                      </a:cubicBezTo>
                      <a:cubicBezTo>
                        <a:pt x="11146" y="7858"/>
                        <a:pt x="11847" y="7228"/>
                        <a:pt x="12544" y="6617"/>
                      </a:cubicBezTo>
                      <a:cubicBezTo>
                        <a:pt x="10292" y="4724"/>
                        <a:pt x="4571" y="163"/>
                        <a:pt x="1634"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3;p24"/>
                <p:cNvSpPr/>
                <p:nvPr/>
              </p:nvSpPr>
              <p:spPr>
                <a:xfrm>
                  <a:off x="69013" y="2666581"/>
                  <a:ext cx="70284" cy="109231"/>
                </a:xfrm>
                <a:custGeom>
                  <a:avLst/>
                  <a:gdLst/>
                  <a:ahLst/>
                  <a:cxnLst/>
                  <a:rect l="l" t="t" r="r" b="b"/>
                  <a:pathLst>
                    <a:path w="2734" h="4249" extrusionOk="0">
                      <a:moveTo>
                        <a:pt x="2690" y="1"/>
                      </a:moveTo>
                      <a:cubicBezTo>
                        <a:pt x="1641" y="1"/>
                        <a:pt x="844" y="203"/>
                        <a:pt x="488" y="712"/>
                      </a:cubicBezTo>
                      <a:cubicBezTo>
                        <a:pt x="1" y="1398"/>
                        <a:pt x="190" y="2712"/>
                        <a:pt x="709" y="4248"/>
                      </a:cubicBezTo>
                      <a:cubicBezTo>
                        <a:pt x="755" y="4209"/>
                        <a:pt x="802" y="4173"/>
                        <a:pt x="848" y="4137"/>
                      </a:cubicBezTo>
                      <a:cubicBezTo>
                        <a:pt x="357" y="2651"/>
                        <a:pt x="190" y="1381"/>
                        <a:pt x="663" y="712"/>
                      </a:cubicBezTo>
                      <a:cubicBezTo>
                        <a:pt x="1004" y="228"/>
                        <a:pt x="1751" y="18"/>
                        <a:pt x="2733" y="4"/>
                      </a:cubicBezTo>
                      <a:cubicBezTo>
                        <a:pt x="2719" y="1"/>
                        <a:pt x="2705" y="1"/>
                        <a:pt x="2690"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4;p24"/>
                <p:cNvSpPr/>
                <p:nvPr/>
              </p:nvSpPr>
              <p:spPr>
                <a:xfrm>
                  <a:off x="73872" y="2666684"/>
                  <a:ext cx="347745" cy="119000"/>
                </a:xfrm>
                <a:custGeom>
                  <a:avLst/>
                  <a:gdLst/>
                  <a:ahLst/>
                  <a:cxnLst/>
                  <a:rect l="l" t="t" r="r" b="b"/>
                  <a:pathLst>
                    <a:path w="13527" h="4629" extrusionOk="0">
                      <a:moveTo>
                        <a:pt x="2544" y="0"/>
                      </a:moveTo>
                      <a:cubicBezTo>
                        <a:pt x="1562" y="14"/>
                        <a:pt x="815" y="224"/>
                        <a:pt x="474" y="708"/>
                      </a:cubicBezTo>
                      <a:cubicBezTo>
                        <a:pt x="1" y="1377"/>
                        <a:pt x="168" y="2647"/>
                        <a:pt x="659" y="4133"/>
                      </a:cubicBezTo>
                      <a:cubicBezTo>
                        <a:pt x="1666" y="3358"/>
                        <a:pt x="3060" y="3081"/>
                        <a:pt x="4554" y="3081"/>
                      </a:cubicBezTo>
                      <a:cubicBezTo>
                        <a:pt x="7396" y="3081"/>
                        <a:pt x="10588" y="4095"/>
                        <a:pt x="12071" y="4629"/>
                      </a:cubicBezTo>
                      <a:cubicBezTo>
                        <a:pt x="12552" y="3992"/>
                        <a:pt x="13039" y="3358"/>
                        <a:pt x="13527" y="2729"/>
                      </a:cubicBezTo>
                      <a:cubicBezTo>
                        <a:pt x="11420" y="1956"/>
                        <a:pt x="5806" y="14"/>
                        <a:pt x="2544"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5;p24"/>
                <p:cNvSpPr/>
                <p:nvPr/>
              </p:nvSpPr>
              <p:spPr>
                <a:xfrm>
                  <a:off x="291703" y="2386283"/>
                  <a:ext cx="330264" cy="107663"/>
                </a:xfrm>
                <a:custGeom>
                  <a:avLst/>
                  <a:gdLst/>
                  <a:ahLst/>
                  <a:cxnLst/>
                  <a:rect l="l" t="t" r="r" b="b"/>
                  <a:pathLst>
                    <a:path w="12847" h="4188" extrusionOk="0">
                      <a:moveTo>
                        <a:pt x="2590" y="1"/>
                      </a:moveTo>
                      <a:cubicBezTo>
                        <a:pt x="1897" y="1"/>
                        <a:pt x="1285" y="139"/>
                        <a:pt x="808" y="467"/>
                      </a:cubicBezTo>
                      <a:cubicBezTo>
                        <a:pt x="168" y="911"/>
                        <a:pt x="1" y="1726"/>
                        <a:pt x="157" y="2765"/>
                      </a:cubicBezTo>
                      <a:cubicBezTo>
                        <a:pt x="207" y="2725"/>
                        <a:pt x="260" y="2690"/>
                        <a:pt x="310" y="2654"/>
                      </a:cubicBezTo>
                      <a:cubicBezTo>
                        <a:pt x="186" y="1669"/>
                        <a:pt x="360" y="897"/>
                        <a:pt x="982" y="470"/>
                      </a:cubicBezTo>
                      <a:cubicBezTo>
                        <a:pt x="1441" y="157"/>
                        <a:pt x="2017" y="19"/>
                        <a:pt x="2665" y="4"/>
                      </a:cubicBezTo>
                      <a:cubicBezTo>
                        <a:pt x="2641" y="1"/>
                        <a:pt x="2615" y="1"/>
                        <a:pt x="2590" y="1"/>
                      </a:cubicBezTo>
                      <a:close/>
                      <a:moveTo>
                        <a:pt x="12199" y="3285"/>
                      </a:moveTo>
                      <a:lnTo>
                        <a:pt x="12199" y="3285"/>
                      </a:lnTo>
                      <a:cubicBezTo>
                        <a:pt x="12377" y="3618"/>
                        <a:pt x="12512" y="3875"/>
                        <a:pt x="12598" y="4032"/>
                      </a:cubicBezTo>
                      <a:cubicBezTo>
                        <a:pt x="12711" y="4106"/>
                        <a:pt x="12793" y="4160"/>
                        <a:pt x="12836" y="4188"/>
                      </a:cubicBezTo>
                      <a:cubicBezTo>
                        <a:pt x="12839" y="4181"/>
                        <a:pt x="12844" y="4177"/>
                        <a:pt x="12847" y="4173"/>
                      </a:cubicBezTo>
                      <a:cubicBezTo>
                        <a:pt x="12801" y="4085"/>
                        <a:pt x="12683" y="3864"/>
                        <a:pt x="12505" y="3533"/>
                      </a:cubicBezTo>
                      <a:cubicBezTo>
                        <a:pt x="12406" y="3455"/>
                        <a:pt x="12302" y="3370"/>
                        <a:pt x="12199" y="3285"/>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6;p24"/>
                <p:cNvSpPr/>
                <p:nvPr/>
              </p:nvSpPr>
              <p:spPr>
                <a:xfrm>
                  <a:off x="296459" y="2386386"/>
                  <a:ext cx="330470" cy="166559"/>
                </a:xfrm>
                <a:custGeom>
                  <a:avLst/>
                  <a:gdLst/>
                  <a:ahLst/>
                  <a:cxnLst/>
                  <a:rect l="l" t="t" r="r" b="b"/>
                  <a:pathLst>
                    <a:path w="12855" h="6479" extrusionOk="0">
                      <a:moveTo>
                        <a:pt x="12320" y="3529"/>
                      </a:moveTo>
                      <a:cubicBezTo>
                        <a:pt x="12498" y="3860"/>
                        <a:pt x="12616" y="4081"/>
                        <a:pt x="12662" y="4169"/>
                      </a:cubicBezTo>
                      <a:cubicBezTo>
                        <a:pt x="12726" y="4095"/>
                        <a:pt x="12790" y="4023"/>
                        <a:pt x="12854" y="3952"/>
                      </a:cubicBezTo>
                      <a:cubicBezTo>
                        <a:pt x="12687" y="3821"/>
                        <a:pt x="12509" y="3678"/>
                        <a:pt x="12320" y="3529"/>
                      </a:cubicBezTo>
                      <a:close/>
                      <a:moveTo>
                        <a:pt x="2480" y="0"/>
                      </a:moveTo>
                      <a:cubicBezTo>
                        <a:pt x="1832" y="15"/>
                        <a:pt x="1256" y="153"/>
                        <a:pt x="797" y="466"/>
                      </a:cubicBezTo>
                      <a:cubicBezTo>
                        <a:pt x="175" y="893"/>
                        <a:pt x="1" y="1665"/>
                        <a:pt x="125" y="2650"/>
                      </a:cubicBezTo>
                      <a:cubicBezTo>
                        <a:pt x="712" y="2252"/>
                        <a:pt x="1384" y="2085"/>
                        <a:pt x="2106" y="2085"/>
                      </a:cubicBezTo>
                      <a:cubicBezTo>
                        <a:pt x="5095" y="2085"/>
                        <a:pt x="8898" y="4980"/>
                        <a:pt x="10669" y="6478"/>
                      </a:cubicBezTo>
                      <a:cubicBezTo>
                        <a:pt x="11327" y="5703"/>
                        <a:pt x="11989" y="4938"/>
                        <a:pt x="12651" y="4184"/>
                      </a:cubicBezTo>
                      <a:cubicBezTo>
                        <a:pt x="12608" y="4156"/>
                        <a:pt x="12526" y="4102"/>
                        <a:pt x="12413" y="4028"/>
                      </a:cubicBezTo>
                      <a:lnTo>
                        <a:pt x="12413" y="4028"/>
                      </a:lnTo>
                      <a:cubicBezTo>
                        <a:pt x="12477" y="4148"/>
                        <a:pt x="12513" y="4209"/>
                        <a:pt x="12513" y="4209"/>
                      </a:cubicBezTo>
                      <a:cubicBezTo>
                        <a:pt x="12513" y="4209"/>
                        <a:pt x="6308" y="53"/>
                        <a:pt x="2480"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7;p24"/>
                <p:cNvSpPr/>
                <p:nvPr/>
              </p:nvSpPr>
              <p:spPr>
                <a:xfrm>
                  <a:off x="497376" y="2124005"/>
                  <a:ext cx="51621" cy="93678"/>
                </a:xfrm>
                <a:custGeom>
                  <a:avLst/>
                  <a:gdLst/>
                  <a:ahLst/>
                  <a:cxnLst/>
                  <a:rect l="l" t="t" r="r" b="b"/>
                  <a:pathLst>
                    <a:path w="2008" h="3644" extrusionOk="0">
                      <a:moveTo>
                        <a:pt x="1922" y="1"/>
                      </a:moveTo>
                      <a:cubicBezTo>
                        <a:pt x="1473" y="1"/>
                        <a:pt x="1089" y="93"/>
                        <a:pt x="794" y="306"/>
                      </a:cubicBezTo>
                      <a:cubicBezTo>
                        <a:pt x="65" y="837"/>
                        <a:pt x="1" y="2085"/>
                        <a:pt x="310" y="3643"/>
                      </a:cubicBezTo>
                      <a:cubicBezTo>
                        <a:pt x="363" y="3633"/>
                        <a:pt x="420" y="3622"/>
                        <a:pt x="477" y="3615"/>
                      </a:cubicBezTo>
                      <a:cubicBezTo>
                        <a:pt x="175" y="2071"/>
                        <a:pt x="246" y="837"/>
                        <a:pt x="968" y="310"/>
                      </a:cubicBezTo>
                      <a:cubicBezTo>
                        <a:pt x="1039" y="254"/>
                        <a:pt x="1124" y="211"/>
                        <a:pt x="1206" y="172"/>
                      </a:cubicBezTo>
                      <a:cubicBezTo>
                        <a:pt x="1370" y="93"/>
                        <a:pt x="1559" y="43"/>
                        <a:pt x="1758" y="14"/>
                      </a:cubicBezTo>
                      <a:cubicBezTo>
                        <a:pt x="1836" y="8"/>
                        <a:pt x="1922" y="4"/>
                        <a:pt x="2007"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8;p24"/>
                <p:cNvSpPr/>
                <p:nvPr/>
              </p:nvSpPr>
              <p:spPr>
                <a:xfrm>
                  <a:off x="501849" y="2124005"/>
                  <a:ext cx="326897" cy="197922"/>
                </a:xfrm>
                <a:custGeom>
                  <a:avLst/>
                  <a:gdLst/>
                  <a:ahLst/>
                  <a:cxnLst/>
                  <a:rect l="l" t="t" r="r" b="b"/>
                  <a:pathLst>
                    <a:path w="12716" h="7699" extrusionOk="0">
                      <a:moveTo>
                        <a:pt x="1833" y="1"/>
                      </a:moveTo>
                      <a:cubicBezTo>
                        <a:pt x="1748" y="4"/>
                        <a:pt x="1662" y="8"/>
                        <a:pt x="1584" y="14"/>
                      </a:cubicBezTo>
                      <a:cubicBezTo>
                        <a:pt x="1385" y="43"/>
                        <a:pt x="1196" y="93"/>
                        <a:pt x="1032" y="172"/>
                      </a:cubicBezTo>
                      <a:cubicBezTo>
                        <a:pt x="950" y="211"/>
                        <a:pt x="865" y="254"/>
                        <a:pt x="794" y="310"/>
                      </a:cubicBezTo>
                      <a:cubicBezTo>
                        <a:pt x="72" y="837"/>
                        <a:pt x="1" y="2071"/>
                        <a:pt x="303" y="3615"/>
                      </a:cubicBezTo>
                      <a:cubicBezTo>
                        <a:pt x="623" y="3565"/>
                        <a:pt x="950" y="3541"/>
                        <a:pt x="1282" y="3541"/>
                      </a:cubicBezTo>
                      <a:cubicBezTo>
                        <a:pt x="4914" y="3541"/>
                        <a:pt x="9051" y="6368"/>
                        <a:pt x="10790" y="7699"/>
                      </a:cubicBezTo>
                      <a:cubicBezTo>
                        <a:pt x="11435" y="7030"/>
                        <a:pt x="12075" y="6368"/>
                        <a:pt x="12716" y="5725"/>
                      </a:cubicBezTo>
                      <a:cubicBezTo>
                        <a:pt x="10449" y="4049"/>
                        <a:pt x="4789" y="75"/>
                        <a:pt x="1833" y="1"/>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9;p24"/>
                <p:cNvSpPr/>
                <p:nvPr/>
              </p:nvSpPr>
              <p:spPr>
                <a:xfrm>
                  <a:off x="984168" y="1717336"/>
                  <a:ext cx="44011" cy="56171"/>
                </a:xfrm>
                <a:custGeom>
                  <a:avLst/>
                  <a:gdLst/>
                  <a:ahLst/>
                  <a:cxnLst/>
                  <a:rect l="l" t="t" r="r" b="b"/>
                  <a:pathLst>
                    <a:path w="1712" h="2185" extrusionOk="0">
                      <a:moveTo>
                        <a:pt x="1598" y="1"/>
                      </a:moveTo>
                      <a:cubicBezTo>
                        <a:pt x="1281" y="1"/>
                        <a:pt x="997" y="54"/>
                        <a:pt x="762" y="171"/>
                      </a:cubicBezTo>
                      <a:cubicBezTo>
                        <a:pt x="210" y="449"/>
                        <a:pt x="0" y="1188"/>
                        <a:pt x="21" y="2185"/>
                      </a:cubicBezTo>
                      <a:cubicBezTo>
                        <a:pt x="82" y="2178"/>
                        <a:pt x="138" y="2170"/>
                        <a:pt x="199" y="2167"/>
                      </a:cubicBezTo>
                      <a:cubicBezTo>
                        <a:pt x="178" y="1181"/>
                        <a:pt x="388" y="449"/>
                        <a:pt x="939" y="175"/>
                      </a:cubicBezTo>
                      <a:cubicBezTo>
                        <a:pt x="1156" y="65"/>
                        <a:pt x="1419" y="11"/>
                        <a:pt x="1711" y="4"/>
                      </a:cubicBezTo>
                      <a:cubicBezTo>
                        <a:pt x="1675" y="4"/>
                        <a:pt x="1637" y="1"/>
                        <a:pt x="1598"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60;p24"/>
                <p:cNvSpPr/>
                <p:nvPr/>
              </p:nvSpPr>
              <p:spPr>
                <a:xfrm>
                  <a:off x="988718" y="1717439"/>
                  <a:ext cx="310521" cy="178436"/>
                </a:xfrm>
                <a:custGeom>
                  <a:avLst/>
                  <a:gdLst/>
                  <a:ahLst/>
                  <a:cxnLst/>
                  <a:rect l="l" t="t" r="r" b="b"/>
                  <a:pathLst>
                    <a:path w="12079" h="6941" extrusionOk="0">
                      <a:moveTo>
                        <a:pt x="1534" y="0"/>
                      </a:moveTo>
                      <a:cubicBezTo>
                        <a:pt x="1242" y="7"/>
                        <a:pt x="979" y="61"/>
                        <a:pt x="762" y="171"/>
                      </a:cubicBezTo>
                      <a:cubicBezTo>
                        <a:pt x="211" y="445"/>
                        <a:pt x="1" y="1177"/>
                        <a:pt x="22" y="2163"/>
                      </a:cubicBezTo>
                      <a:cubicBezTo>
                        <a:pt x="136" y="2156"/>
                        <a:pt x="250" y="2152"/>
                        <a:pt x="367" y="2152"/>
                      </a:cubicBezTo>
                      <a:cubicBezTo>
                        <a:pt x="3744" y="2152"/>
                        <a:pt x="8407" y="5443"/>
                        <a:pt x="10357" y="6941"/>
                      </a:cubicBezTo>
                      <a:cubicBezTo>
                        <a:pt x="10944" y="6514"/>
                        <a:pt x="11517" y="6105"/>
                        <a:pt x="12079" y="5717"/>
                      </a:cubicBezTo>
                      <a:cubicBezTo>
                        <a:pt x="10520" y="4535"/>
                        <a:pt x="4519" y="114"/>
                        <a:pt x="1534"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1;p24"/>
                <p:cNvSpPr/>
                <p:nvPr/>
              </p:nvSpPr>
              <p:spPr>
                <a:xfrm>
                  <a:off x="1303949" y="1853501"/>
                  <a:ext cx="3779" cy="6530"/>
                </a:xfrm>
                <a:custGeom>
                  <a:avLst/>
                  <a:gdLst/>
                  <a:ahLst/>
                  <a:cxnLst/>
                  <a:rect l="l" t="t" r="r" b="b"/>
                  <a:pathLst>
                    <a:path w="147" h="254" extrusionOk="0">
                      <a:moveTo>
                        <a:pt x="1" y="1"/>
                      </a:moveTo>
                      <a:lnTo>
                        <a:pt x="1" y="1"/>
                      </a:lnTo>
                      <a:cubicBezTo>
                        <a:pt x="26" y="93"/>
                        <a:pt x="47" y="178"/>
                        <a:pt x="68" y="253"/>
                      </a:cubicBezTo>
                      <a:cubicBezTo>
                        <a:pt x="93" y="235"/>
                        <a:pt x="121" y="217"/>
                        <a:pt x="147" y="200"/>
                      </a:cubicBezTo>
                      <a:cubicBezTo>
                        <a:pt x="100" y="136"/>
                        <a:pt x="50" y="71"/>
                        <a:pt x="1"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2;p24"/>
                <p:cNvSpPr/>
                <p:nvPr/>
              </p:nvSpPr>
              <p:spPr>
                <a:xfrm>
                  <a:off x="1280377" y="1531405"/>
                  <a:ext cx="286716" cy="205352"/>
                </a:xfrm>
                <a:custGeom>
                  <a:avLst/>
                  <a:gdLst/>
                  <a:ahLst/>
                  <a:cxnLst/>
                  <a:rect l="l" t="t" r="r" b="b"/>
                  <a:pathLst>
                    <a:path w="11153" h="7988" extrusionOk="0">
                      <a:moveTo>
                        <a:pt x="2135" y="1"/>
                      </a:moveTo>
                      <a:cubicBezTo>
                        <a:pt x="2156" y="8"/>
                        <a:pt x="2177" y="11"/>
                        <a:pt x="2199" y="19"/>
                      </a:cubicBezTo>
                      <a:cubicBezTo>
                        <a:pt x="2252" y="22"/>
                        <a:pt x="2309" y="33"/>
                        <a:pt x="2369" y="51"/>
                      </a:cubicBezTo>
                      <a:cubicBezTo>
                        <a:pt x="2391" y="54"/>
                        <a:pt x="2412" y="57"/>
                        <a:pt x="2433" y="62"/>
                      </a:cubicBezTo>
                      <a:cubicBezTo>
                        <a:pt x="2330" y="36"/>
                        <a:pt x="2230" y="19"/>
                        <a:pt x="2135" y="1"/>
                      </a:cubicBezTo>
                      <a:close/>
                      <a:moveTo>
                        <a:pt x="3657" y="563"/>
                      </a:moveTo>
                      <a:cubicBezTo>
                        <a:pt x="3685" y="578"/>
                        <a:pt x="3714" y="594"/>
                        <a:pt x="3743" y="609"/>
                      </a:cubicBezTo>
                      <a:lnTo>
                        <a:pt x="3743" y="609"/>
                      </a:lnTo>
                      <a:cubicBezTo>
                        <a:pt x="3719" y="596"/>
                        <a:pt x="3695" y="583"/>
                        <a:pt x="3671" y="570"/>
                      </a:cubicBezTo>
                      <a:cubicBezTo>
                        <a:pt x="3664" y="566"/>
                        <a:pt x="3660" y="563"/>
                        <a:pt x="3657" y="563"/>
                      </a:cubicBezTo>
                      <a:close/>
                      <a:moveTo>
                        <a:pt x="3743" y="609"/>
                      </a:moveTo>
                      <a:cubicBezTo>
                        <a:pt x="3860" y="676"/>
                        <a:pt x="3976" y="745"/>
                        <a:pt x="4095" y="819"/>
                      </a:cubicBezTo>
                      <a:cubicBezTo>
                        <a:pt x="4097" y="820"/>
                        <a:pt x="4099" y="821"/>
                        <a:pt x="4102" y="822"/>
                      </a:cubicBezTo>
                      <a:lnTo>
                        <a:pt x="4102" y="822"/>
                      </a:lnTo>
                      <a:cubicBezTo>
                        <a:pt x="3980" y="745"/>
                        <a:pt x="3861" y="675"/>
                        <a:pt x="3743" y="609"/>
                      </a:cubicBezTo>
                      <a:close/>
                      <a:moveTo>
                        <a:pt x="4102" y="822"/>
                      </a:moveTo>
                      <a:cubicBezTo>
                        <a:pt x="4108" y="826"/>
                        <a:pt x="4114" y="830"/>
                        <a:pt x="4120" y="833"/>
                      </a:cubicBezTo>
                      <a:cubicBezTo>
                        <a:pt x="4114" y="828"/>
                        <a:pt x="4108" y="825"/>
                        <a:pt x="4102" y="822"/>
                      </a:cubicBezTo>
                      <a:close/>
                      <a:moveTo>
                        <a:pt x="4397" y="1014"/>
                      </a:moveTo>
                      <a:cubicBezTo>
                        <a:pt x="4400" y="1017"/>
                        <a:pt x="4404" y="1019"/>
                        <a:pt x="4407" y="1021"/>
                      </a:cubicBezTo>
                      <a:lnTo>
                        <a:pt x="4407" y="1021"/>
                      </a:lnTo>
                      <a:cubicBezTo>
                        <a:pt x="4404" y="1019"/>
                        <a:pt x="4400" y="1017"/>
                        <a:pt x="4397" y="1014"/>
                      </a:cubicBezTo>
                      <a:close/>
                      <a:moveTo>
                        <a:pt x="4407" y="1021"/>
                      </a:moveTo>
                      <a:cubicBezTo>
                        <a:pt x="4442" y="1043"/>
                        <a:pt x="4475" y="1067"/>
                        <a:pt x="4511" y="1090"/>
                      </a:cubicBezTo>
                      <a:cubicBezTo>
                        <a:pt x="4483" y="1072"/>
                        <a:pt x="4454" y="1050"/>
                        <a:pt x="4425" y="1032"/>
                      </a:cubicBezTo>
                      <a:cubicBezTo>
                        <a:pt x="4421" y="1028"/>
                        <a:pt x="4414" y="1025"/>
                        <a:pt x="4407" y="1021"/>
                      </a:cubicBezTo>
                      <a:close/>
                      <a:moveTo>
                        <a:pt x="43" y="1182"/>
                      </a:moveTo>
                      <a:cubicBezTo>
                        <a:pt x="28" y="1218"/>
                        <a:pt x="14" y="1257"/>
                        <a:pt x="0" y="1292"/>
                      </a:cubicBezTo>
                      <a:lnTo>
                        <a:pt x="0" y="1295"/>
                      </a:lnTo>
                      <a:cubicBezTo>
                        <a:pt x="14" y="1257"/>
                        <a:pt x="28" y="1221"/>
                        <a:pt x="43" y="1182"/>
                      </a:cubicBezTo>
                      <a:close/>
                      <a:moveTo>
                        <a:pt x="6870" y="3075"/>
                      </a:moveTo>
                      <a:cubicBezTo>
                        <a:pt x="6888" y="3093"/>
                        <a:pt x="6906" y="3110"/>
                        <a:pt x="6924" y="3128"/>
                      </a:cubicBezTo>
                      <a:lnTo>
                        <a:pt x="6924" y="3128"/>
                      </a:lnTo>
                      <a:cubicBezTo>
                        <a:pt x="6906" y="3109"/>
                        <a:pt x="6887" y="3092"/>
                        <a:pt x="6870" y="3075"/>
                      </a:cubicBezTo>
                      <a:close/>
                      <a:moveTo>
                        <a:pt x="6924" y="3128"/>
                      </a:moveTo>
                      <a:cubicBezTo>
                        <a:pt x="6929" y="3132"/>
                        <a:pt x="6933" y="3137"/>
                        <a:pt x="6937" y="3142"/>
                      </a:cubicBezTo>
                      <a:cubicBezTo>
                        <a:pt x="6947" y="3151"/>
                        <a:pt x="6958" y="3160"/>
                        <a:pt x="6968" y="3169"/>
                      </a:cubicBezTo>
                      <a:lnTo>
                        <a:pt x="6968" y="3169"/>
                      </a:lnTo>
                      <a:cubicBezTo>
                        <a:pt x="6953" y="3155"/>
                        <a:pt x="6938" y="3142"/>
                        <a:pt x="6924" y="3128"/>
                      </a:cubicBezTo>
                      <a:close/>
                      <a:moveTo>
                        <a:pt x="6968" y="3169"/>
                      </a:moveTo>
                      <a:lnTo>
                        <a:pt x="6968" y="3169"/>
                      </a:lnTo>
                      <a:cubicBezTo>
                        <a:pt x="6978" y="3179"/>
                        <a:pt x="6988" y="3189"/>
                        <a:pt x="6998" y="3199"/>
                      </a:cubicBezTo>
                      <a:cubicBezTo>
                        <a:pt x="6989" y="3190"/>
                        <a:pt x="6978" y="3180"/>
                        <a:pt x="6968" y="3169"/>
                      </a:cubicBezTo>
                      <a:close/>
                      <a:moveTo>
                        <a:pt x="8008" y="4238"/>
                      </a:moveTo>
                      <a:cubicBezTo>
                        <a:pt x="8013" y="4244"/>
                        <a:pt x="8020" y="4250"/>
                        <a:pt x="8027" y="4257"/>
                      </a:cubicBezTo>
                      <a:lnTo>
                        <a:pt x="8027" y="4257"/>
                      </a:lnTo>
                      <a:cubicBezTo>
                        <a:pt x="8026" y="4257"/>
                        <a:pt x="8026" y="4256"/>
                        <a:pt x="8026" y="4256"/>
                      </a:cubicBezTo>
                      <a:cubicBezTo>
                        <a:pt x="8018" y="4249"/>
                        <a:pt x="8011" y="4241"/>
                        <a:pt x="8008" y="4238"/>
                      </a:cubicBezTo>
                      <a:close/>
                      <a:moveTo>
                        <a:pt x="8027" y="4257"/>
                      </a:moveTo>
                      <a:cubicBezTo>
                        <a:pt x="8030" y="4264"/>
                        <a:pt x="8037" y="4271"/>
                        <a:pt x="8044" y="4277"/>
                      </a:cubicBezTo>
                      <a:cubicBezTo>
                        <a:pt x="8039" y="4270"/>
                        <a:pt x="8033" y="4263"/>
                        <a:pt x="8027" y="4257"/>
                      </a:cubicBezTo>
                      <a:close/>
                      <a:moveTo>
                        <a:pt x="8307" y="4561"/>
                      </a:moveTo>
                      <a:cubicBezTo>
                        <a:pt x="8314" y="4572"/>
                        <a:pt x="8325" y="4583"/>
                        <a:pt x="8335" y="4594"/>
                      </a:cubicBezTo>
                      <a:cubicBezTo>
                        <a:pt x="8352" y="4613"/>
                        <a:pt x="8371" y="4633"/>
                        <a:pt x="8390" y="4653"/>
                      </a:cubicBezTo>
                      <a:lnTo>
                        <a:pt x="8390" y="4653"/>
                      </a:lnTo>
                      <a:cubicBezTo>
                        <a:pt x="8362" y="4622"/>
                        <a:pt x="8335" y="4592"/>
                        <a:pt x="8307" y="4561"/>
                      </a:cubicBezTo>
                      <a:close/>
                      <a:moveTo>
                        <a:pt x="8390" y="4653"/>
                      </a:moveTo>
                      <a:lnTo>
                        <a:pt x="8390" y="4653"/>
                      </a:lnTo>
                      <a:cubicBezTo>
                        <a:pt x="8398" y="4662"/>
                        <a:pt x="8406" y="4670"/>
                        <a:pt x="8413" y="4679"/>
                      </a:cubicBezTo>
                      <a:cubicBezTo>
                        <a:pt x="8406" y="4670"/>
                        <a:pt x="8398" y="4662"/>
                        <a:pt x="8390" y="4653"/>
                      </a:cubicBezTo>
                      <a:close/>
                      <a:moveTo>
                        <a:pt x="8957" y="5291"/>
                      </a:moveTo>
                      <a:cubicBezTo>
                        <a:pt x="8962" y="5298"/>
                        <a:pt x="8968" y="5305"/>
                        <a:pt x="8972" y="5308"/>
                      </a:cubicBezTo>
                      <a:cubicBezTo>
                        <a:pt x="8975" y="5313"/>
                        <a:pt x="8979" y="5316"/>
                        <a:pt x="8979" y="5316"/>
                      </a:cubicBezTo>
                      <a:cubicBezTo>
                        <a:pt x="8972" y="5308"/>
                        <a:pt x="8965" y="5298"/>
                        <a:pt x="8957" y="5291"/>
                      </a:cubicBezTo>
                      <a:close/>
                      <a:moveTo>
                        <a:pt x="9157" y="5518"/>
                      </a:moveTo>
                      <a:lnTo>
                        <a:pt x="9157" y="5518"/>
                      </a:lnTo>
                      <a:cubicBezTo>
                        <a:pt x="9196" y="5569"/>
                        <a:pt x="9235" y="5615"/>
                        <a:pt x="9278" y="5664"/>
                      </a:cubicBezTo>
                      <a:cubicBezTo>
                        <a:pt x="9330" y="5725"/>
                        <a:pt x="9383" y="5787"/>
                        <a:pt x="9435" y="5848"/>
                      </a:cubicBezTo>
                      <a:lnTo>
                        <a:pt x="9435" y="5848"/>
                      </a:lnTo>
                      <a:cubicBezTo>
                        <a:pt x="9344" y="5740"/>
                        <a:pt x="9251" y="5629"/>
                        <a:pt x="9157" y="5518"/>
                      </a:cubicBezTo>
                      <a:close/>
                      <a:moveTo>
                        <a:pt x="9435" y="5848"/>
                      </a:moveTo>
                      <a:cubicBezTo>
                        <a:pt x="9461" y="5880"/>
                        <a:pt x="9487" y="5911"/>
                        <a:pt x="9512" y="5942"/>
                      </a:cubicBezTo>
                      <a:cubicBezTo>
                        <a:pt x="9487" y="5911"/>
                        <a:pt x="9461" y="5879"/>
                        <a:pt x="9435" y="5848"/>
                      </a:cubicBezTo>
                      <a:close/>
                      <a:moveTo>
                        <a:pt x="9740" y="6212"/>
                      </a:moveTo>
                      <a:cubicBezTo>
                        <a:pt x="9780" y="6259"/>
                        <a:pt x="9815" y="6301"/>
                        <a:pt x="9850" y="6347"/>
                      </a:cubicBezTo>
                      <a:cubicBezTo>
                        <a:pt x="9859" y="6357"/>
                        <a:pt x="9868" y="6367"/>
                        <a:pt x="9876" y="6378"/>
                      </a:cubicBezTo>
                      <a:lnTo>
                        <a:pt x="9876" y="6378"/>
                      </a:lnTo>
                      <a:cubicBezTo>
                        <a:pt x="9832" y="6322"/>
                        <a:pt x="9787" y="6267"/>
                        <a:pt x="9740" y="6212"/>
                      </a:cubicBezTo>
                      <a:close/>
                      <a:moveTo>
                        <a:pt x="9876" y="6378"/>
                      </a:moveTo>
                      <a:cubicBezTo>
                        <a:pt x="9889" y="6394"/>
                        <a:pt x="9902" y="6410"/>
                        <a:pt x="9914" y="6426"/>
                      </a:cubicBezTo>
                      <a:cubicBezTo>
                        <a:pt x="9902" y="6409"/>
                        <a:pt x="9889" y="6393"/>
                        <a:pt x="9876" y="6378"/>
                      </a:cubicBezTo>
                      <a:close/>
                      <a:moveTo>
                        <a:pt x="10060" y="6600"/>
                      </a:moveTo>
                      <a:cubicBezTo>
                        <a:pt x="10078" y="6625"/>
                        <a:pt x="10096" y="6650"/>
                        <a:pt x="10118" y="6674"/>
                      </a:cubicBezTo>
                      <a:cubicBezTo>
                        <a:pt x="10164" y="6735"/>
                        <a:pt x="10213" y="6792"/>
                        <a:pt x="10264" y="6849"/>
                      </a:cubicBezTo>
                      <a:cubicBezTo>
                        <a:pt x="10195" y="6767"/>
                        <a:pt x="10128" y="6685"/>
                        <a:pt x="10060" y="6600"/>
                      </a:cubicBezTo>
                      <a:close/>
                      <a:moveTo>
                        <a:pt x="10392" y="7012"/>
                      </a:moveTo>
                      <a:cubicBezTo>
                        <a:pt x="10393" y="7014"/>
                        <a:pt x="10393" y="7015"/>
                        <a:pt x="10394" y="7016"/>
                      </a:cubicBezTo>
                      <a:lnTo>
                        <a:pt x="10394" y="7016"/>
                      </a:lnTo>
                      <a:cubicBezTo>
                        <a:pt x="10393" y="7014"/>
                        <a:pt x="10393" y="7013"/>
                        <a:pt x="10392" y="7012"/>
                      </a:cubicBezTo>
                      <a:close/>
                      <a:moveTo>
                        <a:pt x="10394" y="7016"/>
                      </a:moveTo>
                      <a:lnTo>
                        <a:pt x="10394" y="7016"/>
                      </a:lnTo>
                      <a:cubicBezTo>
                        <a:pt x="10397" y="7019"/>
                        <a:pt x="10399" y="7024"/>
                        <a:pt x="10402" y="7027"/>
                      </a:cubicBezTo>
                      <a:cubicBezTo>
                        <a:pt x="10498" y="7144"/>
                        <a:pt x="10587" y="7258"/>
                        <a:pt x="10676" y="7372"/>
                      </a:cubicBezTo>
                      <a:cubicBezTo>
                        <a:pt x="10588" y="7256"/>
                        <a:pt x="10492" y="7139"/>
                        <a:pt x="10394" y="7016"/>
                      </a:cubicBezTo>
                      <a:close/>
                      <a:moveTo>
                        <a:pt x="10911" y="7671"/>
                      </a:moveTo>
                      <a:lnTo>
                        <a:pt x="10911" y="7671"/>
                      </a:lnTo>
                      <a:cubicBezTo>
                        <a:pt x="10993" y="7781"/>
                        <a:pt x="11075" y="7888"/>
                        <a:pt x="11152" y="7988"/>
                      </a:cubicBezTo>
                      <a:cubicBezTo>
                        <a:pt x="11078" y="7888"/>
                        <a:pt x="10996" y="7781"/>
                        <a:pt x="10911" y="767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3;p24"/>
                <p:cNvSpPr/>
                <p:nvPr/>
              </p:nvSpPr>
              <p:spPr>
                <a:xfrm>
                  <a:off x="1280377" y="1530582"/>
                  <a:ext cx="286716" cy="226097"/>
                </a:xfrm>
                <a:custGeom>
                  <a:avLst/>
                  <a:gdLst/>
                  <a:ahLst/>
                  <a:cxnLst/>
                  <a:rect l="l" t="t" r="r" b="b"/>
                  <a:pathLst>
                    <a:path w="11153" h="8795" extrusionOk="0">
                      <a:moveTo>
                        <a:pt x="1729" y="1"/>
                      </a:moveTo>
                      <a:cubicBezTo>
                        <a:pt x="1580" y="1"/>
                        <a:pt x="1434" y="15"/>
                        <a:pt x="1291" y="43"/>
                      </a:cubicBezTo>
                      <a:cubicBezTo>
                        <a:pt x="697" y="171"/>
                        <a:pt x="299" y="591"/>
                        <a:pt x="43" y="1214"/>
                      </a:cubicBezTo>
                      <a:cubicBezTo>
                        <a:pt x="28" y="1250"/>
                        <a:pt x="14" y="1289"/>
                        <a:pt x="0" y="1324"/>
                      </a:cubicBezTo>
                      <a:lnTo>
                        <a:pt x="0" y="1327"/>
                      </a:lnTo>
                      <a:cubicBezTo>
                        <a:pt x="4027" y="2583"/>
                        <a:pt x="7371" y="7095"/>
                        <a:pt x="8517" y="8795"/>
                      </a:cubicBezTo>
                      <a:cubicBezTo>
                        <a:pt x="9389" y="8486"/>
                        <a:pt x="10267" y="8233"/>
                        <a:pt x="11152" y="8020"/>
                      </a:cubicBezTo>
                      <a:cubicBezTo>
                        <a:pt x="11075" y="7920"/>
                        <a:pt x="10993" y="7813"/>
                        <a:pt x="10911" y="7703"/>
                      </a:cubicBezTo>
                      <a:cubicBezTo>
                        <a:pt x="10836" y="7607"/>
                        <a:pt x="10758" y="7507"/>
                        <a:pt x="10676" y="7404"/>
                      </a:cubicBezTo>
                      <a:cubicBezTo>
                        <a:pt x="10587" y="7290"/>
                        <a:pt x="10498" y="7176"/>
                        <a:pt x="10402" y="7059"/>
                      </a:cubicBezTo>
                      <a:cubicBezTo>
                        <a:pt x="10399" y="7056"/>
                        <a:pt x="10395" y="7048"/>
                        <a:pt x="10392" y="7044"/>
                      </a:cubicBezTo>
                      <a:cubicBezTo>
                        <a:pt x="10349" y="6992"/>
                        <a:pt x="10306" y="6938"/>
                        <a:pt x="10264" y="6881"/>
                      </a:cubicBezTo>
                      <a:cubicBezTo>
                        <a:pt x="10213" y="6824"/>
                        <a:pt x="10164" y="6767"/>
                        <a:pt x="10118" y="6706"/>
                      </a:cubicBezTo>
                      <a:cubicBezTo>
                        <a:pt x="10096" y="6682"/>
                        <a:pt x="10078" y="6657"/>
                        <a:pt x="10060" y="6632"/>
                      </a:cubicBezTo>
                      <a:cubicBezTo>
                        <a:pt x="10014" y="6575"/>
                        <a:pt x="9965" y="6514"/>
                        <a:pt x="9914" y="6458"/>
                      </a:cubicBezTo>
                      <a:cubicBezTo>
                        <a:pt x="9893" y="6429"/>
                        <a:pt x="9872" y="6404"/>
                        <a:pt x="9850" y="6379"/>
                      </a:cubicBezTo>
                      <a:cubicBezTo>
                        <a:pt x="9815" y="6333"/>
                        <a:pt x="9780" y="6291"/>
                        <a:pt x="9740" y="6244"/>
                      </a:cubicBezTo>
                      <a:cubicBezTo>
                        <a:pt x="9666" y="6156"/>
                        <a:pt x="9591" y="6066"/>
                        <a:pt x="9512" y="5974"/>
                      </a:cubicBezTo>
                      <a:cubicBezTo>
                        <a:pt x="9438" y="5882"/>
                        <a:pt x="9356" y="5789"/>
                        <a:pt x="9278" y="5696"/>
                      </a:cubicBezTo>
                      <a:cubicBezTo>
                        <a:pt x="9235" y="5647"/>
                        <a:pt x="9196" y="5601"/>
                        <a:pt x="9157" y="5550"/>
                      </a:cubicBezTo>
                      <a:cubicBezTo>
                        <a:pt x="9097" y="5483"/>
                        <a:pt x="9039" y="5415"/>
                        <a:pt x="8979" y="5348"/>
                      </a:cubicBezTo>
                      <a:cubicBezTo>
                        <a:pt x="8979" y="5348"/>
                        <a:pt x="8975" y="5345"/>
                        <a:pt x="8972" y="5340"/>
                      </a:cubicBezTo>
                      <a:cubicBezTo>
                        <a:pt x="8968" y="5337"/>
                        <a:pt x="8962" y="5330"/>
                        <a:pt x="8957" y="5323"/>
                      </a:cubicBezTo>
                      <a:cubicBezTo>
                        <a:pt x="8780" y="5120"/>
                        <a:pt x="8599" y="4918"/>
                        <a:pt x="8413" y="4711"/>
                      </a:cubicBezTo>
                      <a:cubicBezTo>
                        <a:pt x="8389" y="4683"/>
                        <a:pt x="8360" y="4654"/>
                        <a:pt x="8335" y="4626"/>
                      </a:cubicBezTo>
                      <a:cubicBezTo>
                        <a:pt x="8325" y="4615"/>
                        <a:pt x="8314" y="4604"/>
                        <a:pt x="8307" y="4593"/>
                      </a:cubicBezTo>
                      <a:cubicBezTo>
                        <a:pt x="8218" y="4498"/>
                        <a:pt x="8133" y="4401"/>
                        <a:pt x="8044" y="4309"/>
                      </a:cubicBezTo>
                      <a:cubicBezTo>
                        <a:pt x="8036" y="4302"/>
                        <a:pt x="8029" y="4294"/>
                        <a:pt x="8026" y="4288"/>
                      </a:cubicBezTo>
                      <a:cubicBezTo>
                        <a:pt x="8018" y="4281"/>
                        <a:pt x="8011" y="4273"/>
                        <a:pt x="8008" y="4270"/>
                      </a:cubicBezTo>
                      <a:cubicBezTo>
                        <a:pt x="7681" y="3918"/>
                        <a:pt x="7343" y="3569"/>
                        <a:pt x="6998" y="3231"/>
                      </a:cubicBezTo>
                      <a:cubicBezTo>
                        <a:pt x="6980" y="3213"/>
                        <a:pt x="6959" y="3192"/>
                        <a:pt x="6937" y="3174"/>
                      </a:cubicBezTo>
                      <a:cubicBezTo>
                        <a:pt x="6916" y="3149"/>
                        <a:pt x="6891" y="3128"/>
                        <a:pt x="6870" y="3107"/>
                      </a:cubicBezTo>
                      <a:cubicBezTo>
                        <a:pt x="6094" y="2356"/>
                        <a:pt x="5294" y="1662"/>
                        <a:pt x="4511" y="1122"/>
                      </a:cubicBezTo>
                      <a:cubicBezTo>
                        <a:pt x="4483" y="1104"/>
                        <a:pt x="4454" y="1082"/>
                        <a:pt x="4425" y="1064"/>
                      </a:cubicBezTo>
                      <a:cubicBezTo>
                        <a:pt x="4419" y="1058"/>
                        <a:pt x="4407" y="1054"/>
                        <a:pt x="4397" y="1046"/>
                      </a:cubicBezTo>
                      <a:cubicBezTo>
                        <a:pt x="4304" y="982"/>
                        <a:pt x="4212" y="922"/>
                        <a:pt x="4120" y="865"/>
                      </a:cubicBezTo>
                      <a:cubicBezTo>
                        <a:pt x="4112" y="858"/>
                        <a:pt x="4102" y="854"/>
                        <a:pt x="4095" y="851"/>
                      </a:cubicBezTo>
                      <a:cubicBezTo>
                        <a:pt x="3952" y="762"/>
                        <a:pt x="3813" y="680"/>
                        <a:pt x="3671" y="602"/>
                      </a:cubicBezTo>
                      <a:cubicBezTo>
                        <a:pt x="3664" y="598"/>
                        <a:pt x="3660" y="595"/>
                        <a:pt x="3657" y="595"/>
                      </a:cubicBezTo>
                      <a:cubicBezTo>
                        <a:pt x="3233" y="363"/>
                        <a:pt x="2824" y="193"/>
                        <a:pt x="2433" y="94"/>
                      </a:cubicBezTo>
                      <a:cubicBezTo>
                        <a:pt x="2412" y="89"/>
                        <a:pt x="2391" y="86"/>
                        <a:pt x="2369" y="83"/>
                      </a:cubicBezTo>
                      <a:cubicBezTo>
                        <a:pt x="2309" y="65"/>
                        <a:pt x="2252" y="54"/>
                        <a:pt x="2199" y="51"/>
                      </a:cubicBezTo>
                      <a:cubicBezTo>
                        <a:pt x="2177" y="43"/>
                        <a:pt x="2156" y="40"/>
                        <a:pt x="2135" y="33"/>
                      </a:cubicBezTo>
                      <a:cubicBezTo>
                        <a:pt x="1995" y="12"/>
                        <a:pt x="1861" y="1"/>
                        <a:pt x="1729" y="1"/>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4;p24"/>
                <p:cNvSpPr/>
                <p:nvPr/>
              </p:nvSpPr>
              <p:spPr>
                <a:xfrm>
                  <a:off x="-31291" y="1696360"/>
                  <a:ext cx="3536118" cy="3477916"/>
                </a:xfrm>
                <a:custGeom>
                  <a:avLst/>
                  <a:gdLst/>
                  <a:ahLst/>
                  <a:cxnLst/>
                  <a:rect l="l" t="t" r="r" b="b"/>
                  <a:pathLst>
                    <a:path w="137552" h="135288" extrusionOk="0">
                      <a:moveTo>
                        <a:pt x="102497" y="0"/>
                      </a:moveTo>
                      <a:cubicBezTo>
                        <a:pt x="100177" y="0"/>
                        <a:pt x="98003" y="1875"/>
                        <a:pt x="96391" y="3794"/>
                      </a:cubicBezTo>
                      <a:cubicBezTo>
                        <a:pt x="94691" y="5818"/>
                        <a:pt x="93610" y="7882"/>
                        <a:pt x="93610" y="7882"/>
                      </a:cubicBezTo>
                      <a:cubicBezTo>
                        <a:pt x="93610" y="7882"/>
                        <a:pt x="91012" y="6291"/>
                        <a:pt x="86914" y="4612"/>
                      </a:cubicBezTo>
                      <a:cubicBezTo>
                        <a:pt x="82362" y="2746"/>
                        <a:pt x="75964" y="776"/>
                        <a:pt x="69232" y="776"/>
                      </a:cubicBezTo>
                      <a:cubicBezTo>
                        <a:pt x="64489" y="776"/>
                        <a:pt x="59580" y="1754"/>
                        <a:pt x="55036" y="4434"/>
                      </a:cubicBezTo>
                      <a:cubicBezTo>
                        <a:pt x="40606" y="12954"/>
                        <a:pt x="13921" y="39750"/>
                        <a:pt x="0" y="68310"/>
                      </a:cubicBezTo>
                      <a:lnTo>
                        <a:pt x="0" y="135234"/>
                      </a:lnTo>
                      <a:lnTo>
                        <a:pt x="33182" y="135234"/>
                      </a:lnTo>
                      <a:lnTo>
                        <a:pt x="82364" y="135287"/>
                      </a:lnTo>
                      <a:lnTo>
                        <a:pt x="74968" y="80110"/>
                      </a:lnTo>
                      <a:lnTo>
                        <a:pt x="79742" y="55360"/>
                      </a:lnTo>
                      <a:lnTo>
                        <a:pt x="96889" y="58324"/>
                      </a:lnTo>
                      <a:lnTo>
                        <a:pt x="100415" y="59395"/>
                      </a:lnTo>
                      <a:cubicBezTo>
                        <a:pt x="102482" y="60025"/>
                        <a:pt x="104616" y="60340"/>
                        <a:pt x="106750" y="60340"/>
                      </a:cubicBezTo>
                      <a:cubicBezTo>
                        <a:pt x="108688" y="60340"/>
                        <a:pt x="110626" y="60080"/>
                        <a:pt x="112514" y="59559"/>
                      </a:cubicBezTo>
                      <a:cubicBezTo>
                        <a:pt x="114016" y="59153"/>
                        <a:pt x="115651" y="58644"/>
                        <a:pt x="117310" y="58025"/>
                      </a:cubicBezTo>
                      <a:cubicBezTo>
                        <a:pt x="122268" y="56211"/>
                        <a:pt x="127431" y="53450"/>
                        <a:pt x="129583" y="49462"/>
                      </a:cubicBezTo>
                      <a:cubicBezTo>
                        <a:pt x="129583" y="49462"/>
                        <a:pt x="137551" y="37825"/>
                        <a:pt x="134325" y="35463"/>
                      </a:cubicBezTo>
                      <a:cubicBezTo>
                        <a:pt x="133961" y="35196"/>
                        <a:pt x="133576" y="35077"/>
                        <a:pt x="133179" y="35077"/>
                      </a:cubicBezTo>
                      <a:cubicBezTo>
                        <a:pt x="130047" y="35077"/>
                        <a:pt x="126182" y="42468"/>
                        <a:pt x="126182" y="42468"/>
                      </a:cubicBezTo>
                      <a:lnTo>
                        <a:pt x="103521" y="17363"/>
                      </a:lnTo>
                      <a:cubicBezTo>
                        <a:pt x="103521" y="17363"/>
                        <a:pt x="108679" y="1418"/>
                        <a:pt x="103521" y="126"/>
                      </a:cubicBezTo>
                      <a:cubicBezTo>
                        <a:pt x="103177" y="40"/>
                        <a:pt x="102835" y="0"/>
                        <a:pt x="102497" y="0"/>
                      </a:cubicBezTo>
                      <a:close/>
                    </a:path>
                  </a:pathLst>
                </a:custGeom>
                <a:solidFill>
                  <a:srgbClr val="2FE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5;p24"/>
                <p:cNvSpPr/>
                <p:nvPr/>
              </p:nvSpPr>
              <p:spPr>
                <a:xfrm>
                  <a:off x="2581685" y="2786114"/>
                  <a:ext cx="261034" cy="336485"/>
                </a:xfrm>
                <a:custGeom>
                  <a:avLst/>
                  <a:gdLst/>
                  <a:ahLst/>
                  <a:cxnLst/>
                  <a:rect l="l" t="t" r="r" b="b"/>
                  <a:pathLst>
                    <a:path w="10154" h="13089" extrusionOk="0">
                      <a:moveTo>
                        <a:pt x="6599" y="0"/>
                      </a:moveTo>
                      <a:cubicBezTo>
                        <a:pt x="6193" y="0"/>
                        <a:pt x="5777" y="80"/>
                        <a:pt x="5408" y="249"/>
                      </a:cubicBezTo>
                      <a:cubicBezTo>
                        <a:pt x="4888" y="487"/>
                        <a:pt x="4454" y="847"/>
                        <a:pt x="4074" y="1238"/>
                      </a:cubicBezTo>
                      <a:cubicBezTo>
                        <a:pt x="3326" y="2045"/>
                        <a:pt x="2811" y="2996"/>
                        <a:pt x="2356" y="3953"/>
                      </a:cubicBezTo>
                      <a:cubicBezTo>
                        <a:pt x="1914" y="4917"/>
                        <a:pt x="1541" y="5909"/>
                        <a:pt x="1249" y="6920"/>
                      </a:cubicBezTo>
                      <a:cubicBezTo>
                        <a:pt x="651" y="8940"/>
                        <a:pt x="228" y="11004"/>
                        <a:pt x="0" y="13089"/>
                      </a:cubicBezTo>
                      <a:cubicBezTo>
                        <a:pt x="228" y="12067"/>
                        <a:pt x="466" y="11046"/>
                        <a:pt x="747" y="10043"/>
                      </a:cubicBezTo>
                      <a:cubicBezTo>
                        <a:pt x="1018" y="9033"/>
                        <a:pt x="1310" y="8033"/>
                        <a:pt x="1655" y="7051"/>
                      </a:cubicBezTo>
                      <a:cubicBezTo>
                        <a:pt x="2006" y="6073"/>
                        <a:pt x="2356" y="5094"/>
                        <a:pt x="2811" y="4166"/>
                      </a:cubicBezTo>
                      <a:cubicBezTo>
                        <a:pt x="3262" y="3244"/>
                        <a:pt x="3782" y="2341"/>
                        <a:pt x="4472" y="1619"/>
                      </a:cubicBezTo>
                      <a:cubicBezTo>
                        <a:pt x="4814" y="1256"/>
                        <a:pt x="5195" y="936"/>
                        <a:pt x="5628" y="730"/>
                      </a:cubicBezTo>
                      <a:cubicBezTo>
                        <a:pt x="5950" y="581"/>
                        <a:pt x="6286" y="510"/>
                        <a:pt x="6633" y="510"/>
                      </a:cubicBezTo>
                      <a:cubicBezTo>
                        <a:pt x="6759" y="510"/>
                        <a:pt x="6887" y="519"/>
                        <a:pt x="7016" y="538"/>
                      </a:cubicBezTo>
                      <a:cubicBezTo>
                        <a:pt x="7503" y="597"/>
                        <a:pt x="7969" y="758"/>
                        <a:pt x="8360" y="1035"/>
                      </a:cubicBezTo>
                      <a:cubicBezTo>
                        <a:pt x="8752" y="1313"/>
                        <a:pt x="9058" y="1701"/>
                        <a:pt x="9275" y="2145"/>
                      </a:cubicBezTo>
                      <a:cubicBezTo>
                        <a:pt x="9716" y="3042"/>
                        <a:pt x="9830" y="4095"/>
                        <a:pt x="9830" y="5123"/>
                      </a:cubicBezTo>
                      <a:cubicBezTo>
                        <a:pt x="9840" y="6162"/>
                        <a:pt x="9712" y="7201"/>
                        <a:pt x="9517" y="8229"/>
                      </a:cubicBezTo>
                      <a:cubicBezTo>
                        <a:pt x="9833" y="7229"/>
                        <a:pt x="10015" y="6186"/>
                        <a:pt x="10101" y="5134"/>
                      </a:cubicBezTo>
                      <a:cubicBezTo>
                        <a:pt x="10153" y="4081"/>
                        <a:pt x="10093" y="2985"/>
                        <a:pt x="9659" y="1968"/>
                      </a:cubicBezTo>
                      <a:cubicBezTo>
                        <a:pt x="9446" y="1462"/>
                        <a:pt x="9104" y="986"/>
                        <a:pt x="8641" y="651"/>
                      </a:cubicBezTo>
                      <a:cubicBezTo>
                        <a:pt x="8183" y="313"/>
                        <a:pt x="7635" y="118"/>
                        <a:pt x="7087" y="39"/>
                      </a:cubicBezTo>
                      <a:cubicBezTo>
                        <a:pt x="6928" y="13"/>
                        <a:pt x="6765" y="0"/>
                        <a:pt x="6599"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6;p24"/>
                <p:cNvSpPr/>
                <p:nvPr/>
              </p:nvSpPr>
              <p:spPr>
                <a:xfrm>
                  <a:off x="2692966" y="2886342"/>
                  <a:ext cx="122085" cy="216689"/>
                </a:xfrm>
                <a:custGeom>
                  <a:avLst/>
                  <a:gdLst/>
                  <a:ahLst/>
                  <a:cxnLst/>
                  <a:rect l="l" t="t" r="r" b="b"/>
                  <a:pathLst>
                    <a:path w="4749" h="8429" extrusionOk="0">
                      <a:moveTo>
                        <a:pt x="2119" y="0"/>
                      </a:moveTo>
                      <a:cubicBezTo>
                        <a:pt x="2119" y="0"/>
                        <a:pt x="2118" y="0"/>
                        <a:pt x="2117" y="0"/>
                      </a:cubicBezTo>
                      <a:cubicBezTo>
                        <a:pt x="1" y="0"/>
                        <a:pt x="656" y="8428"/>
                        <a:pt x="656" y="8428"/>
                      </a:cubicBezTo>
                      <a:cubicBezTo>
                        <a:pt x="2007" y="6586"/>
                        <a:pt x="4749" y="0"/>
                        <a:pt x="2119"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7;p24"/>
                <p:cNvSpPr/>
                <p:nvPr/>
              </p:nvSpPr>
              <p:spPr>
                <a:xfrm>
                  <a:off x="1763570" y="2164235"/>
                  <a:ext cx="72572" cy="124501"/>
                </a:xfrm>
                <a:custGeom>
                  <a:avLst/>
                  <a:gdLst/>
                  <a:ahLst/>
                  <a:cxnLst/>
                  <a:rect l="l" t="t" r="r" b="b"/>
                  <a:pathLst>
                    <a:path w="2823" h="4843" extrusionOk="0">
                      <a:moveTo>
                        <a:pt x="1281" y="1"/>
                      </a:moveTo>
                      <a:cubicBezTo>
                        <a:pt x="1102" y="1"/>
                        <a:pt x="910" y="113"/>
                        <a:pt x="748" y="371"/>
                      </a:cubicBezTo>
                      <a:cubicBezTo>
                        <a:pt x="496" y="773"/>
                        <a:pt x="332" y="1264"/>
                        <a:pt x="214" y="1776"/>
                      </a:cubicBezTo>
                      <a:cubicBezTo>
                        <a:pt x="129" y="2043"/>
                        <a:pt x="72" y="2321"/>
                        <a:pt x="43" y="2612"/>
                      </a:cubicBezTo>
                      <a:cubicBezTo>
                        <a:pt x="29" y="2687"/>
                        <a:pt x="22" y="2765"/>
                        <a:pt x="26" y="2851"/>
                      </a:cubicBezTo>
                      <a:cubicBezTo>
                        <a:pt x="22" y="2953"/>
                        <a:pt x="0" y="3053"/>
                        <a:pt x="5" y="3160"/>
                      </a:cubicBezTo>
                      <a:cubicBezTo>
                        <a:pt x="12" y="3295"/>
                        <a:pt x="26" y="3434"/>
                        <a:pt x="51" y="3569"/>
                      </a:cubicBezTo>
                      <a:cubicBezTo>
                        <a:pt x="58" y="3708"/>
                        <a:pt x="51" y="3854"/>
                        <a:pt x="64" y="3989"/>
                      </a:cubicBezTo>
                      <a:cubicBezTo>
                        <a:pt x="86" y="4220"/>
                        <a:pt x="243" y="4459"/>
                        <a:pt x="432" y="4501"/>
                      </a:cubicBezTo>
                      <a:cubicBezTo>
                        <a:pt x="585" y="4709"/>
                        <a:pt x="771" y="4842"/>
                        <a:pt x="979" y="4842"/>
                      </a:cubicBezTo>
                      <a:cubicBezTo>
                        <a:pt x="1171" y="4842"/>
                        <a:pt x="1382" y="4729"/>
                        <a:pt x="1606" y="4459"/>
                      </a:cubicBezTo>
                      <a:cubicBezTo>
                        <a:pt x="2263" y="3665"/>
                        <a:pt x="2822" y="1904"/>
                        <a:pt x="2391" y="812"/>
                      </a:cubicBezTo>
                      <a:cubicBezTo>
                        <a:pt x="2267" y="503"/>
                        <a:pt x="2057" y="303"/>
                        <a:pt x="1822" y="190"/>
                      </a:cubicBezTo>
                      <a:cubicBezTo>
                        <a:pt x="1742" y="80"/>
                        <a:pt x="1623" y="22"/>
                        <a:pt x="1505" y="22"/>
                      </a:cubicBezTo>
                      <a:cubicBezTo>
                        <a:pt x="1481" y="22"/>
                        <a:pt x="1458" y="24"/>
                        <a:pt x="1435" y="29"/>
                      </a:cubicBezTo>
                      <a:cubicBezTo>
                        <a:pt x="1385" y="11"/>
                        <a:pt x="1334" y="1"/>
                        <a:pt x="1281"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8;p24"/>
                <p:cNvSpPr/>
                <p:nvPr/>
              </p:nvSpPr>
              <p:spPr>
                <a:xfrm>
                  <a:off x="2443953" y="2085394"/>
                  <a:ext cx="67071" cy="113833"/>
                </a:xfrm>
                <a:custGeom>
                  <a:avLst/>
                  <a:gdLst/>
                  <a:ahLst/>
                  <a:cxnLst/>
                  <a:rect l="l" t="t" r="r" b="b"/>
                  <a:pathLst>
                    <a:path w="2609" h="4428" extrusionOk="0">
                      <a:moveTo>
                        <a:pt x="1878" y="1"/>
                      </a:moveTo>
                      <a:cubicBezTo>
                        <a:pt x="1758" y="1"/>
                        <a:pt x="1633" y="39"/>
                        <a:pt x="1509" y="104"/>
                      </a:cubicBezTo>
                      <a:cubicBezTo>
                        <a:pt x="777" y="307"/>
                        <a:pt x="0" y="2058"/>
                        <a:pt x="76" y="3139"/>
                      </a:cubicBezTo>
                      <a:cubicBezTo>
                        <a:pt x="54" y="3781"/>
                        <a:pt x="300" y="4428"/>
                        <a:pt x="803" y="4428"/>
                      </a:cubicBezTo>
                      <a:cubicBezTo>
                        <a:pt x="882" y="4428"/>
                        <a:pt x="968" y="4412"/>
                        <a:pt x="1061" y="4377"/>
                      </a:cubicBezTo>
                      <a:cubicBezTo>
                        <a:pt x="1670" y="4150"/>
                        <a:pt x="2061" y="3331"/>
                        <a:pt x="2213" y="2588"/>
                      </a:cubicBezTo>
                      <a:cubicBezTo>
                        <a:pt x="2220" y="2556"/>
                        <a:pt x="2225" y="2513"/>
                        <a:pt x="2231" y="2481"/>
                      </a:cubicBezTo>
                      <a:cubicBezTo>
                        <a:pt x="2466" y="1937"/>
                        <a:pt x="2609" y="1278"/>
                        <a:pt x="2491" y="702"/>
                      </a:cubicBezTo>
                      <a:cubicBezTo>
                        <a:pt x="2385" y="194"/>
                        <a:pt x="2148" y="1"/>
                        <a:pt x="1878"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9;p24"/>
                <p:cNvSpPr/>
                <p:nvPr/>
              </p:nvSpPr>
              <p:spPr>
                <a:xfrm>
                  <a:off x="1621751" y="2398339"/>
                  <a:ext cx="883464" cy="783667"/>
                </a:xfrm>
                <a:custGeom>
                  <a:avLst/>
                  <a:gdLst/>
                  <a:ahLst/>
                  <a:cxnLst/>
                  <a:rect l="l" t="t" r="r" b="b"/>
                  <a:pathLst>
                    <a:path w="34366" h="30484" extrusionOk="0">
                      <a:moveTo>
                        <a:pt x="7934" y="0"/>
                      </a:moveTo>
                      <a:cubicBezTo>
                        <a:pt x="7215" y="0"/>
                        <a:pt x="6428" y="218"/>
                        <a:pt x="5525" y="663"/>
                      </a:cubicBezTo>
                      <a:cubicBezTo>
                        <a:pt x="2565" y="2121"/>
                        <a:pt x="0" y="11602"/>
                        <a:pt x="6254" y="20066"/>
                      </a:cubicBezTo>
                      <a:cubicBezTo>
                        <a:pt x="8783" y="23502"/>
                        <a:pt x="12558" y="27409"/>
                        <a:pt x="18794" y="29269"/>
                      </a:cubicBezTo>
                      <a:cubicBezTo>
                        <a:pt x="21715" y="30139"/>
                        <a:pt x="23983" y="30484"/>
                        <a:pt x="26333" y="30484"/>
                      </a:cubicBezTo>
                      <a:cubicBezTo>
                        <a:pt x="28682" y="30484"/>
                        <a:pt x="31115" y="30139"/>
                        <a:pt x="34366" y="29629"/>
                      </a:cubicBezTo>
                      <a:cubicBezTo>
                        <a:pt x="34366" y="29629"/>
                        <a:pt x="33743" y="29062"/>
                        <a:pt x="28948" y="25192"/>
                      </a:cubicBezTo>
                      <a:cubicBezTo>
                        <a:pt x="27059" y="23666"/>
                        <a:pt x="25159" y="21987"/>
                        <a:pt x="23437" y="20165"/>
                      </a:cubicBezTo>
                      <a:cubicBezTo>
                        <a:pt x="23092" y="19810"/>
                        <a:pt x="22761" y="19447"/>
                        <a:pt x="22452" y="19081"/>
                      </a:cubicBezTo>
                      <a:cubicBezTo>
                        <a:pt x="21150" y="17611"/>
                        <a:pt x="19976" y="16053"/>
                        <a:pt x="18994" y="14441"/>
                      </a:cubicBezTo>
                      <a:cubicBezTo>
                        <a:pt x="17955" y="12727"/>
                        <a:pt x="17037" y="11147"/>
                        <a:pt x="16219" y="9724"/>
                      </a:cubicBezTo>
                      <a:cubicBezTo>
                        <a:pt x="16134" y="9567"/>
                        <a:pt x="16045" y="9415"/>
                        <a:pt x="15955" y="9269"/>
                      </a:cubicBezTo>
                      <a:cubicBezTo>
                        <a:pt x="13647" y="5249"/>
                        <a:pt x="12088" y="2463"/>
                        <a:pt x="10484" y="1072"/>
                      </a:cubicBezTo>
                      <a:cubicBezTo>
                        <a:pt x="9677" y="363"/>
                        <a:pt x="8862" y="0"/>
                        <a:pt x="7934"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70;p24"/>
                <p:cNvSpPr/>
                <p:nvPr/>
              </p:nvSpPr>
              <p:spPr>
                <a:xfrm>
                  <a:off x="1793569" y="2425896"/>
                  <a:ext cx="238360" cy="279672"/>
                </a:xfrm>
                <a:custGeom>
                  <a:avLst/>
                  <a:gdLst/>
                  <a:ahLst/>
                  <a:cxnLst/>
                  <a:rect l="l" t="t" r="r" b="b"/>
                  <a:pathLst>
                    <a:path w="9272" h="10879" extrusionOk="0">
                      <a:moveTo>
                        <a:pt x="3800" y="0"/>
                      </a:moveTo>
                      <a:cubicBezTo>
                        <a:pt x="2928" y="1611"/>
                        <a:pt x="1" y="7489"/>
                        <a:pt x="2530" y="10021"/>
                      </a:cubicBezTo>
                      <a:cubicBezTo>
                        <a:pt x="3146" y="10636"/>
                        <a:pt x="3831" y="10879"/>
                        <a:pt x="4528" y="10879"/>
                      </a:cubicBezTo>
                      <a:cubicBezTo>
                        <a:pt x="6352" y="10879"/>
                        <a:pt x="8265" y="9220"/>
                        <a:pt x="9271" y="8197"/>
                      </a:cubicBezTo>
                      <a:cubicBezTo>
                        <a:pt x="6963" y="4177"/>
                        <a:pt x="5404" y="1391"/>
                        <a:pt x="3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1;p24"/>
                <p:cNvSpPr/>
                <p:nvPr/>
              </p:nvSpPr>
              <p:spPr>
                <a:xfrm>
                  <a:off x="1998059" y="2648278"/>
                  <a:ext cx="200853" cy="252113"/>
                </a:xfrm>
                <a:custGeom>
                  <a:avLst/>
                  <a:gdLst/>
                  <a:ahLst/>
                  <a:cxnLst/>
                  <a:rect l="l" t="t" r="r" b="b"/>
                  <a:pathLst>
                    <a:path w="7813" h="9807" extrusionOk="0">
                      <a:moveTo>
                        <a:pt x="1580" y="1"/>
                      </a:moveTo>
                      <a:lnTo>
                        <a:pt x="1580" y="1"/>
                      </a:lnTo>
                      <a:cubicBezTo>
                        <a:pt x="929" y="2022"/>
                        <a:pt x="1" y="6056"/>
                        <a:pt x="2025" y="8386"/>
                      </a:cubicBezTo>
                      <a:cubicBezTo>
                        <a:pt x="2948" y="9450"/>
                        <a:pt x="4140" y="9806"/>
                        <a:pt x="5318" y="9806"/>
                      </a:cubicBezTo>
                      <a:cubicBezTo>
                        <a:pt x="6196" y="9806"/>
                        <a:pt x="7067" y="9608"/>
                        <a:pt x="7813" y="9358"/>
                      </a:cubicBezTo>
                      <a:cubicBezTo>
                        <a:pt x="6511" y="7888"/>
                        <a:pt x="5337" y="6330"/>
                        <a:pt x="4355" y="4718"/>
                      </a:cubicBezTo>
                      <a:cubicBezTo>
                        <a:pt x="3316" y="3004"/>
                        <a:pt x="2398" y="1424"/>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2;p24"/>
                <p:cNvSpPr/>
                <p:nvPr/>
              </p:nvSpPr>
              <p:spPr>
                <a:xfrm>
                  <a:off x="2191753" y="2916675"/>
                  <a:ext cx="174143" cy="155016"/>
                </a:xfrm>
                <a:custGeom>
                  <a:avLst/>
                  <a:gdLst/>
                  <a:ahLst/>
                  <a:cxnLst/>
                  <a:rect l="l" t="t" r="r" b="b"/>
                  <a:pathLst>
                    <a:path w="6774" h="6030" extrusionOk="0">
                      <a:moveTo>
                        <a:pt x="1263" y="1"/>
                      </a:moveTo>
                      <a:cubicBezTo>
                        <a:pt x="544" y="1602"/>
                        <a:pt x="0" y="3779"/>
                        <a:pt x="1494" y="5138"/>
                      </a:cubicBezTo>
                      <a:cubicBezTo>
                        <a:pt x="2210" y="5793"/>
                        <a:pt x="2998" y="6029"/>
                        <a:pt x="3763" y="6029"/>
                      </a:cubicBezTo>
                      <a:cubicBezTo>
                        <a:pt x="4935" y="6029"/>
                        <a:pt x="6052" y="5476"/>
                        <a:pt x="6774" y="5028"/>
                      </a:cubicBezTo>
                      <a:cubicBezTo>
                        <a:pt x="4874" y="3513"/>
                        <a:pt x="2985" y="1823"/>
                        <a:pt x="1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3;p24"/>
                <p:cNvSpPr/>
                <p:nvPr/>
              </p:nvSpPr>
              <p:spPr>
                <a:xfrm>
                  <a:off x="1782515" y="2912510"/>
                  <a:ext cx="322398" cy="238257"/>
                </a:xfrm>
                <a:custGeom>
                  <a:avLst/>
                  <a:gdLst/>
                  <a:ahLst/>
                  <a:cxnLst/>
                  <a:rect l="l" t="t" r="r" b="b"/>
                  <a:pathLst>
                    <a:path w="12541" h="9268" extrusionOk="0">
                      <a:moveTo>
                        <a:pt x="1283" y="0"/>
                      </a:moveTo>
                      <a:cubicBezTo>
                        <a:pt x="772" y="0"/>
                        <a:pt x="335" y="30"/>
                        <a:pt x="0" y="64"/>
                      </a:cubicBezTo>
                      <a:cubicBezTo>
                        <a:pt x="2529" y="3500"/>
                        <a:pt x="5828" y="7410"/>
                        <a:pt x="12540" y="9267"/>
                      </a:cubicBezTo>
                      <a:cubicBezTo>
                        <a:pt x="10467" y="1131"/>
                        <a:pt x="4452" y="0"/>
                        <a:pt x="1283" y="0"/>
                      </a:cubicBezTo>
                      <a:close/>
                    </a:path>
                  </a:pathLst>
                </a:custGeom>
                <a:solidFill>
                  <a:srgbClr val="F4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4;p24"/>
                <p:cNvSpPr/>
                <p:nvPr/>
              </p:nvSpPr>
              <p:spPr>
                <a:xfrm>
                  <a:off x="2358173" y="1696386"/>
                  <a:ext cx="1118636" cy="1491678"/>
                </a:xfrm>
                <a:custGeom>
                  <a:avLst/>
                  <a:gdLst/>
                  <a:ahLst/>
                  <a:cxnLst/>
                  <a:rect l="l" t="t" r="r" b="b"/>
                  <a:pathLst>
                    <a:path w="43514" h="58025" extrusionOk="0">
                      <a:moveTo>
                        <a:pt x="40532" y="39012"/>
                      </a:moveTo>
                      <a:cubicBezTo>
                        <a:pt x="43513" y="39012"/>
                        <a:pt x="37169" y="48315"/>
                        <a:pt x="37169" y="48315"/>
                      </a:cubicBezTo>
                      <a:cubicBezTo>
                        <a:pt x="37169" y="48315"/>
                        <a:pt x="37169" y="39012"/>
                        <a:pt x="40532" y="39012"/>
                      </a:cubicBezTo>
                      <a:close/>
                      <a:moveTo>
                        <a:pt x="9539" y="0"/>
                      </a:moveTo>
                      <a:cubicBezTo>
                        <a:pt x="7222" y="0"/>
                        <a:pt x="5049" y="1875"/>
                        <a:pt x="3437" y="3793"/>
                      </a:cubicBezTo>
                      <a:cubicBezTo>
                        <a:pt x="3455" y="3793"/>
                        <a:pt x="3473" y="3796"/>
                        <a:pt x="3494" y="3796"/>
                      </a:cubicBezTo>
                      <a:cubicBezTo>
                        <a:pt x="3761" y="3796"/>
                        <a:pt x="4106" y="3722"/>
                        <a:pt x="4487" y="3640"/>
                      </a:cubicBezTo>
                      <a:cubicBezTo>
                        <a:pt x="4935" y="3540"/>
                        <a:pt x="5391" y="3479"/>
                        <a:pt x="5842" y="3479"/>
                      </a:cubicBezTo>
                      <a:cubicBezTo>
                        <a:pt x="6621" y="3479"/>
                        <a:pt x="7383" y="3665"/>
                        <a:pt x="8033" y="4170"/>
                      </a:cubicBezTo>
                      <a:cubicBezTo>
                        <a:pt x="9570" y="5351"/>
                        <a:pt x="9660" y="7617"/>
                        <a:pt x="9471" y="9549"/>
                      </a:cubicBezTo>
                      <a:cubicBezTo>
                        <a:pt x="9218" y="12181"/>
                        <a:pt x="8699" y="14775"/>
                        <a:pt x="7913" y="17308"/>
                      </a:cubicBezTo>
                      <a:cubicBezTo>
                        <a:pt x="10432" y="18656"/>
                        <a:pt x="12488" y="20866"/>
                        <a:pt x="13658" y="23473"/>
                      </a:cubicBezTo>
                      <a:cubicBezTo>
                        <a:pt x="11139" y="23527"/>
                        <a:pt x="8588" y="23583"/>
                        <a:pt x="6155" y="24245"/>
                      </a:cubicBezTo>
                      <a:cubicBezTo>
                        <a:pt x="3715" y="24910"/>
                        <a:pt x="1374" y="26245"/>
                        <a:pt x="1" y="28358"/>
                      </a:cubicBezTo>
                      <a:cubicBezTo>
                        <a:pt x="3615" y="26601"/>
                        <a:pt x="7571" y="25526"/>
                        <a:pt x="11581" y="25230"/>
                      </a:cubicBezTo>
                      <a:cubicBezTo>
                        <a:pt x="12161" y="25184"/>
                        <a:pt x="12740" y="25017"/>
                        <a:pt x="13295" y="25017"/>
                      </a:cubicBezTo>
                      <a:cubicBezTo>
                        <a:pt x="13587" y="25017"/>
                        <a:pt x="13872" y="25064"/>
                        <a:pt x="14146" y="25202"/>
                      </a:cubicBezTo>
                      <a:cubicBezTo>
                        <a:pt x="15704" y="25995"/>
                        <a:pt x="16433" y="27867"/>
                        <a:pt x="17504" y="29528"/>
                      </a:cubicBezTo>
                      <a:cubicBezTo>
                        <a:pt x="16793" y="29468"/>
                        <a:pt x="16077" y="29439"/>
                        <a:pt x="15362" y="29439"/>
                      </a:cubicBezTo>
                      <a:cubicBezTo>
                        <a:pt x="11602" y="29439"/>
                        <a:pt x="7845" y="30243"/>
                        <a:pt x="4412" y="31791"/>
                      </a:cubicBezTo>
                      <a:cubicBezTo>
                        <a:pt x="7440" y="31250"/>
                        <a:pt x="10520" y="30987"/>
                        <a:pt x="13594" y="30987"/>
                      </a:cubicBezTo>
                      <a:cubicBezTo>
                        <a:pt x="14807" y="30987"/>
                        <a:pt x="16045" y="31029"/>
                        <a:pt x="17173" y="31481"/>
                      </a:cubicBezTo>
                      <a:cubicBezTo>
                        <a:pt x="18300" y="31937"/>
                        <a:pt x="19482" y="32605"/>
                        <a:pt x="19692" y="33801"/>
                      </a:cubicBezTo>
                      <a:cubicBezTo>
                        <a:pt x="16486" y="34000"/>
                        <a:pt x="13128" y="34975"/>
                        <a:pt x="10158" y="36167"/>
                      </a:cubicBezTo>
                      <a:cubicBezTo>
                        <a:pt x="12875" y="36014"/>
                        <a:pt x="15604" y="35857"/>
                        <a:pt x="18322" y="35715"/>
                      </a:cubicBezTo>
                      <a:cubicBezTo>
                        <a:pt x="18571" y="35700"/>
                        <a:pt x="18820" y="35686"/>
                        <a:pt x="19069" y="35686"/>
                      </a:cubicBezTo>
                      <a:cubicBezTo>
                        <a:pt x="19535" y="35686"/>
                        <a:pt x="19994" y="35732"/>
                        <a:pt x="20410" y="35914"/>
                      </a:cubicBezTo>
                      <a:cubicBezTo>
                        <a:pt x="20962" y="36156"/>
                        <a:pt x="21406" y="36611"/>
                        <a:pt x="21801" y="37063"/>
                      </a:cubicBezTo>
                      <a:cubicBezTo>
                        <a:pt x="24853" y="40531"/>
                        <a:pt x="26896" y="45185"/>
                        <a:pt x="26145" y="49746"/>
                      </a:cubicBezTo>
                      <a:cubicBezTo>
                        <a:pt x="25715" y="52399"/>
                        <a:pt x="24367" y="54886"/>
                        <a:pt x="24345" y="57568"/>
                      </a:cubicBezTo>
                      <a:cubicBezTo>
                        <a:pt x="24345" y="57714"/>
                        <a:pt x="24345" y="57867"/>
                        <a:pt x="24356" y="58024"/>
                      </a:cubicBezTo>
                      <a:cubicBezTo>
                        <a:pt x="29314" y="56210"/>
                        <a:pt x="34477" y="53449"/>
                        <a:pt x="36629" y="49461"/>
                      </a:cubicBezTo>
                      <a:cubicBezTo>
                        <a:pt x="36629" y="49461"/>
                        <a:pt x="38625" y="46544"/>
                        <a:pt x="40215" y="43339"/>
                      </a:cubicBezTo>
                      <a:cubicBezTo>
                        <a:pt x="41801" y="40137"/>
                        <a:pt x="42983" y="36643"/>
                        <a:pt x="41371" y="35462"/>
                      </a:cubicBezTo>
                      <a:cubicBezTo>
                        <a:pt x="41008" y="35195"/>
                        <a:pt x="40620" y="35075"/>
                        <a:pt x="40226" y="35075"/>
                      </a:cubicBezTo>
                      <a:cubicBezTo>
                        <a:pt x="39991" y="35075"/>
                        <a:pt x="39756" y="35117"/>
                        <a:pt x="39517" y="35192"/>
                      </a:cubicBezTo>
                      <a:cubicBezTo>
                        <a:pt x="36540" y="36131"/>
                        <a:pt x="33228" y="42467"/>
                        <a:pt x="33228" y="42467"/>
                      </a:cubicBezTo>
                      <a:lnTo>
                        <a:pt x="10567" y="17362"/>
                      </a:lnTo>
                      <a:cubicBezTo>
                        <a:pt x="10567" y="17362"/>
                        <a:pt x="12857" y="10278"/>
                        <a:pt x="12857" y="5173"/>
                      </a:cubicBezTo>
                      <a:cubicBezTo>
                        <a:pt x="12857" y="2619"/>
                        <a:pt x="12285" y="555"/>
                        <a:pt x="10567" y="125"/>
                      </a:cubicBezTo>
                      <a:cubicBezTo>
                        <a:pt x="10560" y="125"/>
                        <a:pt x="10556" y="121"/>
                        <a:pt x="10549" y="121"/>
                      </a:cubicBezTo>
                      <a:cubicBezTo>
                        <a:pt x="10211" y="39"/>
                        <a:pt x="9873" y="0"/>
                        <a:pt x="9539"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5;p24"/>
                <p:cNvSpPr/>
                <p:nvPr/>
              </p:nvSpPr>
              <p:spPr>
                <a:xfrm>
                  <a:off x="3313635" y="2699228"/>
                  <a:ext cx="163114" cy="239183"/>
                </a:xfrm>
                <a:custGeom>
                  <a:avLst/>
                  <a:gdLst/>
                  <a:ahLst/>
                  <a:cxnLst/>
                  <a:rect l="l" t="t" r="r" b="b"/>
                  <a:pathLst>
                    <a:path w="6345" h="9304" extrusionOk="0">
                      <a:moveTo>
                        <a:pt x="3363" y="0"/>
                      </a:moveTo>
                      <a:cubicBezTo>
                        <a:pt x="0" y="0"/>
                        <a:pt x="0" y="9303"/>
                        <a:pt x="0" y="9303"/>
                      </a:cubicBezTo>
                      <a:cubicBezTo>
                        <a:pt x="0" y="9303"/>
                        <a:pt x="6344" y="0"/>
                        <a:pt x="3363" y="0"/>
                      </a:cubicBezTo>
                      <a:close/>
                    </a:path>
                  </a:pathLst>
                </a:custGeom>
                <a:solidFill>
                  <a:srgbClr val="282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6;p24"/>
                <p:cNvSpPr/>
                <p:nvPr/>
              </p:nvSpPr>
              <p:spPr>
                <a:xfrm>
                  <a:off x="2338251" y="2335796"/>
                  <a:ext cx="350753" cy="120311"/>
                </a:xfrm>
                <a:custGeom>
                  <a:avLst/>
                  <a:gdLst/>
                  <a:ahLst/>
                  <a:cxnLst/>
                  <a:rect l="l" t="t" r="r" b="b"/>
                  <a:pathLst>
                    <a:path w="13644" h="4680" extrusionOk="0">
                      <a:moveTo>
                        <a:pt x="11936" y="0"/>
                      </a:moveTo>
                      <a:cubicBezTo>
                        <a:pt x="11891" y="0"/>
                        <a:pt x="11846" y="0"/>
                        <a:pt x="11801" y="1"/>
                      </a:cubicBezTo>
                      <a:cubicBezTo>
                        <a:pt x="11185" y="29"/>
                        <a:pt x="10566" y="47"/>
                        <a:pt x="9954" y="136"/>
                      </a:cubicBezTo>
                      <a:cubicBezTo>
                        <a:pt x="8723" y="261"/>
                        <a:pt x="7514" y="566"/>
                        <a:pt x="6340" y="947"/>
                      </a:cubicBezTo>
                      <a:cubicBezTo>
                        <a:pt x="5163" y="1338"/>
                        <a:pt x="4027" y="1847"/>
                        <a:pt x="2960" y="2474"/>
                      </a:cubicBezTo>
                      <a:cubicBezTo>
                        <a:pt x="2426" y="2783"/>
                        <a:pt x="1907" y="3121"/>
                        <a:pt x="1406" y="3477"/>
                      </a:cubicBezTo>
                      <a:cubicBezTo>
                        <a:pt x="918" y="3857"/>
                        <a:pt x="427" y="4234"/>
                        <a:pt x="0" y="4679"/>
                      </a:cubicBezTo>
                      <a:cubicBezTo>
                        <a:pt x="1011" y="3981"/>
                        <a:pt x="2068" y="3377"/>
                        <a:pt x="3160" y="2847"/>
                      </a:cubicBezTo>
                      <a:cubicBezTo>
                        <a:pt x="4252" y="2320"/>
                        <a:pt x="5362" y="1840"/>
                        <a:pt x="6514" y="1470"/>
                      </a:cubicBezTo>
                      <a:cubicBezTo>
                        <a:pt x="7660" y="1090"/>
                        <a:pt x="8830" y="773"/>
                        <a:pt x="10022" y="556"/>
                      </a:cubicBezTo>
                      <a:cubicBezTo>
                        <a:pt x="11210" y="303"/>
                        <a:pt x="12420" y="207"/>
                        <a:pt x="13643" y="83"/>
                      </a:cubicBezTo>
                      <a:cubicBezTo>
                        <a:pt x="13079" y="43"/>
                        <a:pt x="12506" y="0"/>
                        <a:pt x="11936"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7;p24"/>
                <p:cNvSpPr/>
                <p:nvPr/>
              </p:nvSpPr>
              <p:spPr>
                <a:xfrm>
                  <a:off x="2414057" y="2454018"/>
                  <a:ext cx="350753" cy="120234"/>
                </a:xfrm>
                <a:custGeom>
                  <a:avLst/>
                  <a:gdLst/>
                  <a:ahLst/>
                  <a:cxnLst/>
                  <a:rect l="l" t="t" r="r" b="b"/>
                  <a:pathLst>
                    <a:path w="13644" h="4677" extrusionOk="0">
                      <a:moveTo>
                        <a:pt x="11924" y="1"/>
                      </a:moveTo>
                      <a:cubicBezTo>
                        <a:pt x="11883" y="1"/>
                        <a:pt x="11842" y="1"/>
                        <a:pt x="11801" y="1"/>
                      </a:cubicBezTo>
                      <a:cubicBezTo>
                        <a:pt x="11185" y="31"/>
                        <a:pt x="10566" y="48"/>
                        <a:pt x="9954" y="133"/>
                      </a:cubicBezTo>
                      <a:cubicBezTo>
                        <a:pt x="8724" y="261"/>
                        <a:pt x="7514" y="568"/>
                        <a:pt x="6337" y="948"/>
                      </a:cubicBezTo>
                      <a:cubicBezTo>
                        <a:pt x="5163" y="1339"/>
                        <a:pt x="4024" y="1848"/>
                        <a:pt x="2956" y="2474"/>
                      </a:cubicBezTo>
                      <a:cubicBezTo>
                        <a:pt x="2423" y="2784"/>
                        <a:pt x="1907" y="3121"/>
                        <a:pt x="1402" y="3477"/>
                      </a:cubicBezTo>
                      <a:cubicBezTo>
                        <a:pt x="915" y="3858"/>
                        <a:pt x="427" y="4236"/>
                        <a:pt x="1" y="4676"/>
                      </a:cubicBezTo>
                      <a:cubicBezTo>
                        <a:pt x="1011" y="3983"/>
                        <a:pt x="2068" y="3377"/>
                        <a:pt x="3156" y="2844"/>
                      </a:cubicBezTo>
                      <a:cubicBezTo>
                        <a:pt x="4248" y="2321"/>
                        <a:pt x="5362" y="1841"/>
                        <a:pt x="6514" y="1471"/>
                      </a:cubicBezTo>
                      <a:cubicBezTo>
                        <a:pt x="7657" y="1087"/>
                        <a:pt x="8826" y="773"/>
                        <a:pt x="10018" y="553"/>
                      </a:cubicBezTo>
                      <a:cubicBezTo>
                        <a:pt x="11207" y="304"/>
                        <a:pt x="12420" y="208"/>
                        <a:pt x="13643" y="83"/>
                      </a:cubicBezTo>
                      <a:cubicBezTo>
                        <a:pt x="13072" y="44"/>
                        <a:pt x="12499" y="1"/>
                        <a:pt x="11924"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8;p24"/>
                <p:cNvSpPr/>
                <p:nvPr/>
              </p:nvSpPr>
              <p:spPr>
                <a:xfrm>
                  <a:off x="2513642" y="2563140"/>
                  <a:ext cx="350779" cy="120208"/>
                </a:xfrm>
                <a:custGeom>
                  <a:avLst/>
                  <a:gdLst/>
                  <a:ahLst/>
                  <a:cxnLst/>
                  <a:rect l="l" t="t" r="r" b="b"/>
                  <a:pathLst>
                    <a:path w="13645" h="4676" extrusionOk="0">
                      <a:moveTo>
                        <a:pt x="11924" y="0"/>
                      </a:moveTo>
                      <a:cubicBezTo>
                        <a:pt x="11883" y="0"/>
                        <a:pt x="11842" y="0"/>
                        <a:pt x="11801" y="1"/>
                      </a:cubicBezTo>
                      <a:cubicBezTo>
                        <a:pt x="11185" y="29"/>
                        <a:pt x="10566" y="47"/>
                        <a:pt x="9955" y="132"/>
                      </a:cubicBezTo>
                      <a:cubicBezTo>
                        <a:pt x="8720" y="260"/>
                        <a:pt x="7514" y="567"/>
                        <a:pt x="6336" y="947"/>
                      </a:cubicBezTo>
                      <a:cubicBezTo>
                        <a:pt x="5162" y="1339"/>
                        <a:pt x="4024" y="1848"/>
                        <a:pt x="2957" y="2473"/>
                      </a:cubicBezTo>
                      <a:cubicBezTo>
                        <a:pt x="2423" y="2782"/>
                        <a:pt x="1908" y="3121"/>
                        <a:pt x="1402" y="3477"/>
                      </a:cubicBezTo>
                      <a:cubicBezTo>
                        <a:pt x="915" y="3857"/>
                        <a:pt x="427" y="4234"/>
                        <a:pt x="0" y="4675"/>
                      </a:cubicBezTo>
                      <a:cubicBezTo>
                        <a:pt x="1011" y="3982"/>
                        <a:pt x="2067" y="3377"/>
                        <a:pt x="3156" y="2843"/>
                      </a:cubicBezTo>
                      <a:cubicBezTo>
                        <a:pt x="4248" y="2321"/>
                        <a:pt x="5362" y="1840"/>
                        <a:pt x="6515" y="1470"/>
                      </a:cubicBezTo>
                      <a:cubicBezTo>
                        <a:pt x="7656" y="1086"/>
                        <a:pt x="8827" y="773"/>
                        <a:pt x="10019" y="552"/>
                      </a:cubicBezTo>
                      <a:cubicBezTo>
                        <a:pt x="11206" y="303"/>
                        <a:pt x="12420" y="207"/>
                        <a:pt x="13644" y="83"/>
                      </a:cubicBezTo>
                      <a:cubicBezTo>
                        <a:pt x="13073" y="43"/>
                        <a:pt x="12499" y="0"/>
                        <a:pt x="11924"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9;p24"/>
                <p:cNvSpPr/>
                <p:nvPr/>
              </p:nvSpPr>
              <p:spPr>
                <a:xfrm>
                  <a:off x="1748944" y="1716333"/>
                  <a:ext cx="454020" cy="98588"/>
                </a:xfrm>
                <a:custGeom>
                  <a:avLst/>
                  <a:gdLst/>
                  <a:ahLst/>
                  <a:cxnLst/>
                  <a:rect l="l" t="t" r="r" b="b"/>
                  <a:pathLst>
                    <a:path w="17661" h="3835" extrusionOk="0">
                      <a:moveTo>
                        <a:pt x="0" y="0"/>
                      </a:moveTo>
                      <a:cubicBezTo>
                        <a:pt x="6723" y="4"/>
                        <a:pt x="13111" y="1969"/>
                        <a:pt x="17660" y="3835"/>
                      </a:cubicBezTo>
                      <a:cubicBezTo>
                        <a:pt x="13115" y="1969"/>
                        <a:pt x="6723" y="4"/>
                        <a:pt x="0" y="0"/>
                      </a:cubicBezTo>
                      <a:close/>
                    </a:path>
                  </a:pathLst>
                </a:custGeom>
                <a:solidFill>
                  <a:srgbClr val="C0E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80;p24"/>
                <p:cNvSpPr/>
                <p:nvPr/>
              </p:nvSpPr>
              <p:spPr>
                <a:xfrm>
                  <a:off x="1309527" y="1795971"/>
                  <a:ext cx="99719" cy="61492"/>
                </a:xfrm>
                <a:custGeom>
                  <a:avLst/>
                  <a:gdLst/>
                  <a:ahLst/>
                  <a:cxnLst/>
                  <a:rect l="l" t="t" r="r" b="b"/>
                  <a:pathLst>
                    <a:path w="3879" h="2392" extrusionOk="0">
                      <a:moveTo>
                        <a:pt x="3879" y="1"/>
                      </a:moveTo>
                      <a:cubicBezTo>
                        <a:pt x="3544" y="178"/>
                        <a:pt x="3209" y="364"/>
                        <a:pt x="2876" y="559"/>
                      </a:cubicBezTo>
                      <a:cubicBezTo>
                        <a:pt x="1965" y="1100"/>
                        <a:pt x="1004" y="1712"/>
                        <a:pt x="1" y="2391"/>
                      </a:cubicBezTo>
                      <a:lnTo>
                        <a:pt x="1" y="2391"/>
                      </a:lnTo>
                      <a:cubicBezTo>
                        <a:pt x="1004" y="1712"/>
                        <a:pt x="1965" y="1100"/>
                        <a:pt x="2876" y="559"/>
                      </a:cubicBezTo>
                      <a:cubicBezTo>
                        <a:pt x="3209" y="364"/>
                        <a:pt x="3544" y="178"/>
                        <a:pt x="3879" y="1"/>
                      </a:cubicBezTo>
                      <a:close/>
                    </a:path>
                  </a:pathLst>
                </a:custGeom>
                <a:solidFill>
                  <a:srgbClr val="17AC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81;p24"/>
                <p:cNvSpPr/>
                <p:nvPr/>
              </p:nvSpPr>
              <p:spPr>
                <a:xfrm>
                  <a:off x="1301687" y="1860004"/>
                  <a:ext cx="4036" cy="2776"/>
                </a:xfrm>
                <a:custGeom>
                  <a:avLst/>
                  <a:gdLst/>
                  <a:ahLst/>
                  <a:cxnLst/>
                  <a:rect l="l" t="t" r="r" b="b"/>
                  <a:pathLst>
                    <a:path w="157" h="108" extrusionOk="0">
                      <a:moveTo>
                        <a:pt x="156" y="0"/>
                      </a:moveTo>
                      <a:cubicBezTo>
                        <a:pt x="103" y="35"/>
                        <a:pt x="50" y="71"/>
                        <a:pt x="0" y="107"/>
                      </a:cubicBezTo>
                      <a:lnTo>
                        <a:pt x="0" y="107"/>
                      </a:lnTo>
                      <a:cubicBezTo>
                        <a:pt x="50" y="71"/>
                        <a:pt x="103" y="35"/>
                        <a:pt x="156" y="0"/>
                      </a:cubicBezTo>
                      <a:close/>
                    </a:path>
                  </a:pathLst>
                </a:custGeom>
                <a:solidFill>
                  <a:srgbClr val="C0E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82;p24"/>
                <p:cNvSpPr/>
                <p:nvPr/>
              </p:nvSpPr>
              <p:spPr>
                <a:xfrm>
                  <a:off x="1252923" y="1862755"/>
                  <a:ext cx="48793" cy="34577"/>
                </a:xfrm>
                <a:custGeom>
                  <a:avLst/>
                  <a:gdLst/>
                  <a:ahLst/>
                  <a:cxnLst/>
                  <a:rect l="l" t="t" r="r" b="b"/>
                  <a:pathLst>
                    <a:path w="1898" h="1345" extrusionOk="0">
                      <a:moveTo>
                        <a:pt x="79" y="1288"/>
                      </a:moveTo>
                      <a:cubicBezTo>
                        <a:pt x="54" y="1306"/>
                        <a:pt x="26" y="1327"/>
                        <a:pt x="1" y="1345"/>
                      </a:cubicBezTo>
                      <a:cubicBezTo>
                        <a:pt x="26" y="1327"/>
                        <a:pt x="54" y="1306"/>
                        <a:pt x="79" y="1288"/>
                      </a:cubicBezTo>
                      <a:lnTo>
                        <a:pt x="79" y="1288"/>
                      </a:lnTo>
                      <a:close/>
                      <a:moveTo>
                        <a:pt x="1897" y="0"/>
                      </a:moveTo>
                      <a:lnTo>
                        <a:pt x="1801" y="64"/>
                      </a:lnTo>
                      <a:lnTo>
                        <a:pt x="1801" y="64"/>
                      </a:lnTo>
                      <a:lnTo>
                        <a:pt x="1897" y="0"/>
                      </a:lnTo>
                      <a:close/>
                    </a:path>
                  </a:pathLst>
                </a:custGeom>
                <a:solidFill>
                  <a:srgbClr val="17AC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83;p24"/>
                <p:cNvSpPr/>
                <p:nvPr/>
              </p:nvSpPr>
              <p:spPr>
                <a:xfrm>
                  <a:off x="1305697" y="1858616"/>
                  <a:ext cx="2031" cy="1414"/>
                </a:xfrm>
                <a:custGeom>
                  <a:avLst/>
                  <a:gdLst/>
                  <a:ahLst/>
                  <a:cxnLst/>
                  <a:rect l="l" t="t" r="r" b="b"/>
                  <a:pathLst>
                    <a:path w="79" h="55" extrusionOk="0">
                      <a:moveTo>
                        <a:pt x="79" y="1"/>
                      </a:moveTo>
                      <a:cubicBezTo>
                        <a:pt x="53" y="18"/>
                        <a:pt x="25" y="36"/>
                        <a:pt x="0" y="54"/>
                      </a:cubicBezTo>
                      <a:lnTo>
                        <a:pt x="0" y="54"/>
                      </a:lnTo>
                      <a:cubicBezTo>
                        <a:pt x="25" y="36"/>
                        <a:pt x="53" y="18"/>
                        <a:pt x="79" y="1"/>
                      </a:cubicBezTo>
                      <a:close/>
                    </a:path>
                  </a:pathLst>
                </a:custGeom>
                <a:solidFill>
                  <a:srgbClr val="73C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84;p24"/>
                <p:cNvSpPr/>
                <p:nvPr/>
              </p:nvSpPr>
              <p:spPr>
                <a:xfrm>
                  <a:off x="1254928" y="1864400"/>
                  <a:ext cx="44294" cy="31466"/>
                </a:xfrm>
                <a:custGeom>
                  <a:avLst/>
                  <a:gdLst/>
                  <a:ahLst/>
                  <a:cxnLst/>
                  <a:rect l="l" t="t" r="r" b="b"/>
                  <a:pathLst>
                    <a:path w="1723" h="1224" extrusionOk="0">
                      <a:moveTo>
                        <a:pt x="1723" y="0"/>
                      </a:moveTo>
                      <a:cubicBezTo>
                        <a:pt x="1161" y="388"/>
                        <a:pt x="588" y="797"/>
                        <a:pt x="1" y="1224"/>
                      </a:cubicBezTo>
                      <a:lnTo>
                        <a:pt x="1" y="1224"/>
                      </a:lnTo>
                      <a:cubicBezTo>
                        <a:pt x="588" y="797"/>
                        <a:pt x="1161" y="388"/>
                        <a:pt x="1723" y="0"/>
                      </a:cubicBezTo>
                      <a:close/>
                    </a:path>
                  </a:pathLst>
                </a:custGeom>
                <a:solidFill>
                  <a:srgbClr val="0E9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85;p24"/>
                <p:cNvSpPr/>
                <p:nvPr/>
              </p:nvSpPr>
              <p:spPr>
                <a:xfrm>
                  <a:off x="-31291" y="1716333"/>
                  <a:ext cx="2234367" cy="3456579"/>
                </a:xfrm>
                <a:custGeom>
                  <a:avLst/>
                  <a:gdLst/>
                  <a:ahLst/>
                  <a:cxnLst/>
                  <a:rect l="l" t="t" r="r" b="b"/>
                  <a:pathLst>
                    <a:path w="86915" h="134458" extrusionOk="0">
                      <a:moveTo>
                        <a:pt x="34512" y="27122"/>
                      </a:moveTo>
                      <a:cubicBezTo>
                        <a:pt x="34800" y="27122"/>
                        <a:pt x="35088" y="27421"/>
                        <a:pt x="34889" y="27735"/>
                      </a:cubicBezTo>
                      <a:cubicBezTo>
                        <a:pt x="34587" y="28219"/>
                        <a:pt x="34280" y="28702"/>
                        <a:pt x="33978" y="29183"/>
                      </a:cubicBezTo>
                      <a:cubicBezTo>
                        <a:pt x="33889" y="29321"/>
                        <a:pt x="33765" y="29378"/>
                        <a:pt x="33637" y="29378"/>
                      </a:cubicBezTo>
                      <a:cubicBezTo>
                        <a:pt x="33349" y="29378"/>
                        <a:pt x="33064" y="29079"/>
                        <a:pt x="33264" y="28766"/>
                      </a:cubicBezTo>
                      <a:cubicBezTo>
                        <a:pt x="33566" y="28283"/>
                        <a:pt x="33868" y="27799"/>
                        <a:pt x="34174" y="27319"/>
                      </a:cubicBezTo>
                      <a:cubicBezTo>
                        <a:pt x="34259" y="27180"/>
                        <a:pt x="34387" y="27122"/>
                        <a:pt x="34512" y="27122"/>
                      </a:cubicBezTo>
                      <a:close/>
                      <a:moveTo>
                        <a:pt x="35551" y="29449"/>
                      </a:moveTo>
                      <a:cubicBezTo>
                        <a:pt x="35842" y="29449"/>
                        <a:pt x="36116" y="29866"/>
                        <a:pt x="35868" y="30179"/>
                      </a:cubicBezTo>
                      <a:cubicBezTo>
                        <a:pt x="35697" y="30399"/>
                        <a:pt x="35522" y="30620"/>
                        <a:pt x="35348" y="30841"/>
                      </a:cubicBezTo>
                      <a:cubicBezTo>
                        <a:pt x="35270" y="30940"/>
                        <a:pt x="35174" y="30982"/>
                        <a:pt x="35081" y="30982"/>
                      </a:cubicBezTo>
                      <a:cubicBezTo>
                        <a:pt x="34789" y="30982"/>
                        <a:pt x="34515" y="30567"/>
                        <a:pt x="34761" y="30253"/>
                      </a:cubicBezTo>
                      <a:cubicBezTo>
                        <a:pt x="34935" y="30033"/>
                        <a:pt x="35109" y="29812"/>
                        <a:pt x="35284" y="29592"/>
                      </a:cubicBezTo>
                      <a:cubicBezTo>
                        <a:pt x="35362" y="29492"/>
                        <a:pt x="35458" y="29449"/>
                        <a:pt x="35551" y="29449"/>
                      </a:cubicBezTo>
                      <a:close/>
                      <a:moveTo>
                        <a:pt x="21374" y="38457"/>
                      </a:moveTo>
                      <a:cubicBezTo>
                        <a:pt x="21613" y="38457"/>
                        <a:pt x="21882" y="38663"/>
                        <a:pt x="21836" y="38977"/>
                      </a:cubicBezTo>
                      <a:cubicBezTo>
                        <a:pt x="21723" y="39755"/>
                        <a:pt x="21335" y="40438"/>
                        <a:pt x="20730" y="40940"/>
                      </a:cubicBezTo>
                      <a:cubicBezTo>
                        <a:pt x="20644" y="41015"/>
                        <a:pt x="20549" y="41044"/>
                        <a:pt x="20456" y="41044"/>
                      </a:cubicBezTo>
                      <a:cubicBezTo>
                        <a:pt x="20118" y="41044"/>
                        <a:pt x="19823" y="40624"/>
                        <a:pt x="20143" y="40356"/>
                      </a:cubicBezTo>
                      <a:cubicBezTo>
                        <a:pt x="20652" y="39929"/>
                        <a:pt x="20940" y="39410"/>
                        <a:pt x="21036" y="38755"/>
                      </a:cubicBezTo>
                      <a:cubicBezTo>
                        <a:pt x="21068" y="38546"/>
                        <a:pt x="21214" y="38457"/>
                        <a:pt x="21374" y="38457"/>
                      </a:cubicBezTo>
                      <a:close/>
                      <a:moveTo>
                        <a:pt x="21790" y="42274"/>
                      </a:moveTo>
                      <a:cubicBezTo>
                        <a:pt x="22071" y="42274"/>
                        <a:pt x="22360" y="42573"/>
                        <a:pt x="22178" y="42893"/>
                      </a:cubicBezTo>
                      <a:cubicBezTo>
                        <a:pt x="21811" y="43541"/>
                        <a:pt x="21449" y="44188"/>
                        <a:pt x="21082" y="44835"/>
                      </a:cubicBezTo>
                      <a:cubicBezTo>
                        <a:pt x="21000" y="44981"/>
                        <a:pt x="20876" y="45039"/>
                        <a:pt x="20751" y="45039"/>
                      </a:cubicBezTo>
                      <a:cubicBezTo>
                        <a:pt x="20470" y="45039"/>
                        <a:pt x="20186" y="44740"/>
                        <a:pt x="20367" y="44420"/>
                      </a:cubicBezTo>
                      <a:cubicBezTo>
                        <a:pt x="20730" y="43772"/>
                        <a:pt x="21097" y="43124"/>
                        <a:pt x="21463" y="42477"/>
                      </a:cubicBezTo>
                      <a:cubicBezTo>
                        <a:pt x="21541" y="42331"/>
                        <a:pt x="21665" y="42274"/>
                        <a:pt x="21790" y="42274"/>
                      </a:cubicBezTo>
                      <a:close/>
                      <a:moveTo>
                        <a:pt x="17237" y="43669"/>
                      </a:moveTo>
                      <a:cubicBezTo>
                        <a:pt x="17503" y="43669"/>
                        <a:pt x="17795" y="43971"/>
                        <a:pt x="17646" y="44302"/>
                      </a:cubicBezTo>
                      <a:cubicBezTo>
                        <a:pt x="17244" y="45188"/>
                        <a:pt x="16643" y="45906"/>
                        <a:pt x="15874" y="46497"/>
                      </a:cubicBezTo>
                      <a:cubicBezTo>
                        <a:pt x="15799" y="46558"/>
                        <a:pt x="15725" y="46582"/>
                        <a:pt x="15657" y="46582"/>
                      </a:cubicBezTo>
                      <a:cubicBezTo>
                        <a:pt x="15334" y="46582"/>
                        <a:pt x="15116" y="46049"/>
                        <a:pt x="15457" y="45782"/>
                      </a:cubicBezTo>
                      <a:cubicBezTo>
                        <a:pt x="16109" y="45280"/>
                        <a:pt x="16589" y="44633"/>
                        <a:pt x="16927" y="43886"/>
                      </a:cubicBezTo>
                      <a:cubicBezTo>
                        <a:pt x="16999" y="43733"/>
                        <a:pt x="17116" y="43669"/>
                        <a:pt x="17237" y="43669"/>
                      </a:cubicBezTo>
                      <a:close/>
                      <a:moveTo>
                        <a:pt x="19521" y="61279"/>
                      </a:moveTo>
                      <a:cubicBezTo>
                        <a:pt x="19791" y="61279"/>
                        <a:pt x="20083" y="61581"/>
                        <a:pt x="19923" y="61912"/>
                      </a:cubicBezTo>
                      <a:cubicBezTo>
                        <a:pt x="19603" y="62577"/>
                        <a:pt x="19186" y="63168"/>
                        <a:pt x="18674" y="63701"/>
                      </a:cubicBezTo>
                      <a:cubicBezTo>
                        <a:pt x="18588" y="63790"/>
                        <a:pt x="18493" y="63829"/>
                        <a:pt x="18400" y="63829"/>
                      </a:cubicBezTo>
                      <a:cubicBezTo>
                        <a:pt x="18087" y="63829"/>
                        <a:pt x="17805" y="63413"/>
                        <a:pt x="18091" y="63115"/>
                      </a:cubicBezTo>
                      <a:cubicBezTo>
                        <a:pt x="18552" y="62631"/>
                        <a:pt x="18915" y="62097"/>
                        <a:pt x="19207" y="61492"/>
                      </a:cubicBezTo>
                      <a:cubicBezTo>
                        <a:pt x="19278" y="61343"/>
                        <a:pt x="19399" y="61279"/>
                        <a:pt x="19521" y="61279"/>
                      </a:cubicBezTo>
                      <a:close/>
                      <a:moveTo>
                        <a:pt x="14750" y="65921"/>
                      </a:moveTo>
                      <a:cubicBezTo>
                        <a:pt x="15031" y="65921"/>
                        <a:pt x="15316" y="66220"/>
                        <a:pt x="15134" y="66544"/>
                      </a:cubicBezTo>
                      <a:lnTo>
                        <a:pt x="13413" y="69610"/>
                      </a:lnTo>
                      <a:cubicBezTo>
                        <a:pt x="13331" y="69753"/>
                        <a:pt x="13209" y="69813"/>
                        <a:pt x="13085" y="69813"/>
                      </a:cubicBezTo>
                      <a:cubicBezTo>
                        <a:pt x="12804" y="69813"/>
                        <a:pt x="12516" y="69514"/>
                        <a:pt x="12697" y="69190"/>
                      </a:cubicBezTo>
                      <a:cubicBezTo>
                        <a:pt x="13270" y="68169"/>
                        <a:pt x="13846" y="67149"/>
                        <a:pt x="14419" y="66124"/>
                      </a:cubicBezTo>
                      <a:cubicBezTo>
                        <a:pt x="14501" y="65982"/>
                        <a:pt x="14625" y="65921"/>
                        <a:pt x="14750" y="65921"/>
                      </a:cubicBezTo>
                      <a:close/>
                      <a:moveTo>
                        <a:pt x="15948" y="68504"/>
                      </a:moveTo>
                      <a:cubicBezTo>
                        <a:pt x="16198" y="68504"/>
                        <a:pt x="16454" y="68707"/>
                        <a:pt x="16372" y="69016"/>
                      </a:cubicBezTo>
                      <a:cubicBezTo>
                        <a:pt x="16183" y="69756"/>
                        <a:pt x="15813" y="70397"/>
                        <a:pt x="15276" y="70937"/>
                      </a:cubicBezTo>
                      <a:cubicBezTo>
                        <a:pt x="15191" y="71023"/>
                        <a:pt x="15095" y="71058"/>
                        <a:pt x="14999" y="71058"/>
                      </a:cubicBezTo>
                      <a:cubicBezTo>
                        <a:pt x="14682" y="71058"/>
                        <a:pt x="14401" y="70642"/>
                        <a:pt x="14689" y="70351"/>
                      </a:cubicBezTo>
                      <a:cubicBezTo>
                        <a:pt x="15130" y="69909"/>
                        <a:pt x="15419" y="69400"/>
                        <a:pt x="15575" y="68799"/>
                      </a:cubicBezTo>
                      <a:cubicBezTo>
                        <a:pt x="15628" y="68593"/>
                        <a:pt x="15785" y="68504"/>
                        <a:pt x="15948" y="68504"/>
                      </a:cubicBezTo>
                      <a:close/>
                      <a:moveTo>
                        <a:pt x="7287" y="75047"/>
                      </a:moveTo>
                      <a:cubicBezTo>
                        <a:pt x="7556" y="75047"/>
                        <a:pt x="7845" y="75349"/>
                        <a:pt x="7688" y="75679"/>
                      </a:cubicBezTo>
                      <a:cubicBezTo>
                        <a:pt x="7339" y="76423"/>
                        <a:pt x="6988" y="77167"/>
                        <a:pt x="6635" y="77907"/>
                      </a:cubicBezTo>
                      <a:cubicBezTo>
                        <a:pt x="6564" y="78060"/>
                        <a:pt x="6446" y="78120"/>
                        <a:pt x="6322" y="78120"/>
                      </a:cubicBezTo>
                      <a:cubicBezTo>
                        <a:pt x="6055" y="78120"/>
                        <a:pt x="5763" y="77821"/>
                        <a:pt x="5920" y="77490"/>
                      </a:cubicBezTo>
                      <a:cubicBezTo>
                        <a:pt x="6272" y="76747"/>
                        <a:pt x="6625" y="76003"/>
                        <a:pt x="6973" y="75260"/>
                      </a:cubicBezTo>
                      <a:cubicBezTo>
                        <a:pt x="7044" y="75111"/>
                        <a:pt x="7165" y="75047"/>
                        <a:pt x="7287" y="75047"/>
                      </a:cubicBezTo>
                      <a:close/>
                      <a:moveTo>
                        <a:pt x="2100" y="79148"/>
                      </a:moveTo>
                      <a:cubicBezTo>
                        <a:pt x="2341" y="79148"/>
                        <a:pt x="2608" y="79354"/>
                        <a:pt x="2548" y="79667"/>
                      </a:cubicBezTo>
                      <a:cubicBezTo>
                        <a:pt x="2345" y="80692"/>
                        <a:pt x="2064" y="81692"/>
                        <a:pt x="1701" y="82670"/>
                      </a:cubicBezTo>
                      <a:cubicBezTo>
                        <a:pt x="1630" y="82869"/>
                        <a:pt x="1459" y="82951"/>
                        <a:pt x="1292" y="82951"/>
                      </a:cubicBezTo>
                      <a:cubicBezTo>
                        <a:pt x="1039" y="82951"/>
                        <a:pt x="790" y="82756"/>
                        <a:pt x="904" y="82453"/>
                      </a:cubicBezTo>
                      <a:cubicBezTo>
                        <a:pt x="1267" y="81471"/>
                        <a:pt x="1548" y="80472"/>
                        <a:pt x="1747" y="79447"/>
                      </a:cubicBezTo>
                      <a:cubicBezTo>
                        <a:pt x="1786" y="79237"/>
                        <a:pt x="1939" y="79148"/>
                        <a:pt x="2100" y="79148"/>
                      </a:cubicBezTo>
                      <a:close/>
                      <a:moveTo>
                        <a:pt x="3494" y="81894"/>
                      </a:moveTo>
                      <a:cubicBezTo>
                        <a:pt x="3736" y="81894"/>
                        <a:pt x="4006" y="82101"/>
                        <a:pt x="3957" y="82418"/>
                      </a:cubicBezTo>
                      <a:cubicBezTo>
                        <a:pt x="3839" y="83132"/>
                        <a:pt x="3683" y="83837"/>
                        <a:pt x="3476" y="84531"/>
                      </a:cubicBezTo>
                      <a:cubicBezTo>
                        <a:pt x="3419" y="84733"/>
                        <a:pt x="3256" y="84823"/>
                        <a:pt x="3092" y="84823"/>
                      </a:cubicBezTo>
                      <a:cubicBezTo>
                        <a:pt x="2842" y="84823"/>
                        <a:pt x="2586" y="84619"/>
                        <a:pt x="2679" y="84310"/>
                      </a:cubicBezTo>
                      <a:cubicBezTo>
                        <a:pt x="2882" y="83616"/>
                        <a:pt x="3042" y="82912"/>
                        <a:pt x="3156" y="82197"/>
                      </a:cubicBezTo>
                      <a:cubicBezTo>
                        <a:pt x="3188" y="81987"/>
                        <a:pt x="3338" y="81894"/>
                        <a:pt x="3494" y="81894"/>
                      </a:cubicBezTo>
                      <a:close/>
                      <a:moveTo>
                        <a:pt x="16173" y="84268"/>
                      </a:moveTo>
                      <a:cubicBezTo>
                        <a:pt x="16380" y="84268"/>
                        <a:pt x="16578" y="84403"/>
                        <a:pt x="16557" y="84666"/>
                      </a:cubicBezTo>
                      <a:cubicBezTo>
                        <a:pt x="16497" y="85509"/>
                        <a:pt x="16166" y="86249"/>
                        <a:pt x="15554" y="86833"/>
                      </a:cubicBezTo>
                      <a:cubicBezTo>
                        <a:pt x="15469" y="86918"/>
                        <a:pt x="15372" y="86950"/>
                        <a:pt x="15276" y="86950"/>
                      </a:cubicBezTo>
                      <a:cubicBezTo>
                        <a:pt x="14953" y="86950"/>
                        <a:pt x="14668" y="86534"/>
                        <a:pt x="14967" y="86249"/>
                      </a:cubicBezTo>
                      <a:cubicBezTo>
                        <a:pt x="15415" y="85818"/>
                        <a:pt x="15685" y="85288"/>
                        <a:pt x="15728" y="84666"/>
                      </a:cubicBezTo>
                      <a:cubicBezTo>
                        <a:pt x="15749" y="84403"/>
                        <a:pt x="15966" y="84268"/>
                        <a:pt x="16173" y="84268"/>
                      </a:cubicBezTo>
                      <a:close/>
                      <a:moveTo>
                        <a:pt x="14288" y="89775"/>
                      </a:moveTo>
                      <a:cubicBezTo>
                        <a:pt x="14526" y="89775"/>
                        <a:pt x="14796" y="89981"/>
                        <a:pt x="14757" y="90294"/>
                      </a:cubicBezTo>
                      <a:cubicBezTo>
                        <a:pt x="14651" y="91080"/>
                        <a:pt x="14544" y="91867"/>
                        <a:pt x="14437" y="92649"/>
                      </a:cubicBezTo>
                      <a:cubicBezTo>
                        <a:pt x="14408" y="92859"/>
                        <a:pt x="14266" y="92951"/>
                        <a:pt x="14109" y="92951"/>
                      </a:cubicBezTo>
                      <a:cubicBezTo>
                        <a:pt x="13868" y="92951"/>
                        <a:pt x="13597" y="92745"/>
                        <a:pt x="13640" y="92432"/>
                      </a:cubicBezTo>
                      <a:cubicBezTo>
                        <a:pt x="13743" y="91645"/>
                        <a:pt x="13850" y="90859"/>
                        <a:pt x="13956" y="90077"/>
                      </a:cubicBezTo>
                      <a:cubicBezTo>
                        <a:pt x="13985" y="89867"/>
                        <a:pt x="14127" y="89775"/>
                        <a:pt x="14288" y="89775"/>
                      </a:cubicBezTo>
                      <a:close/>
                      <a:moveTo>
                        <a:pt x="6735" y="100016"/>
                      </a:moveTo>
                      <a:cubicBezTo>
                        <a:pt x="6941" y="100016"/>
                        <a:pt x="7141" y="100152"/>
                        <a:pt x="7123" y="100418"/>
                      </a:cubicBezTo>
                      <a:cubicBezTo>
                        <a:pt x="7073" y="101229"/>
                        <a:pt x="6877" y="101988"/>
                        <a:pt x="6528" y="102724"/>
                      </a:cubicBezTo>
                      <a:cubicBezTo>
                        <a:pt x="6458" y="102873"/>
                        <a:pt x="6336" y="102937"/>
                        <a:pt x="6215" y="102937"/>
                      </a:cubicBezTo>
                      <a:cubicBezTo>
                        <a:pt x="5945" y="102937"/>
                        <a:pt x="5657" y="102635"/>
                        <a:pt x="5814" y="102308"/>
                      </a:cubicBezTo>
                      <a:cubicBezTo>
                        <a:pt x="6095" y="101707"/>
                        <a:pt x="6254" y="101077"/>
                        <a:pt x="6297" y="100418"/>
                      </a:cubicBezTo>
                      <a:cubicBezTo>
                        <a:pt x="6312" y="100152"/>
                        <a:pt x="6528" y="100016"/>
                        <a:pt x="6735" y="100016"/>
                      </a:cubicBezTo>
                      <a:close/>
                      <a:moveTo>
                        <a:pt x="8653" y="100671"/>
                      </a:moveTo>
                      <a:cubicBezTo>
                        <a:pt x="8905" y="100671"/>
                        <a:pt x="9154" y="100870"/>
                        <a:pt x="9047" y="101177"/>
                      </a:cubicBezTo>
                      <a:lnTo>
                        <a:pt x="7919" y="104346"/>
                      </a:lnTo>
                      <a:cubicBezTo>
                        <a:pt x="7848" y="104541"/>
                        <a:pt x="7681" y="104627"/>
                        <a:pt x="7514" y="104627"/>
                      </a:cubicBezTo>
                      <a:cubicBezTo>
                        <a:pt x="7261" y="104627"/>
                        <a:pt x="7012" y="104428"/>
                        <a:pt x="7119" y="104126"/>
                      </a:cubicBezTo>
                      <a:cubicBezTo>
                        <a:pt x="7496" y="103069"/>
                        <a:pt x="7873" y="102012"/>
                        <a:pt x="8247" y="100955"/>
                      </a:cubicBezTo>
                      <a:cubicBezTo>
                        <a:pt x="8318" y="100756"/>
                        <a:pt x="8485" y="100671"/>
                        <a:pt x="8653" y="100671"/>
                      </a:cubicBezTo>
                      <a:close/>
                      <a:moveTo>
                        <a:pt x="69233" y="0"/>
                      </a:moveTo>
                      <a:cubicBezTo>
                        <a:pt x="68941" y="0"/>
                        <a:pt x="68649" y="4"/>
                        <a:pt x="68358" y="11"/>
                      </a:cubicBezTo>
                      <a:cubicBezTo>
                        <a:pt x="64239" y="117"/>
                        <a:pt x="60016" y="989"/>
                        <a:pt x="56039" y="3099"/>
                      </a:cubicBezTo>
                      <a:cubicBezTo>
                        <a:pt x="55704" y="3276"/>
                        <a:pt x="55369" y="3462"/>
                        <a:pt x="55036" y="3657"/>
                      </a:cubicBezTo>
                      <a:cubicBezTo>
                        <a:pt x="54125" y="4198"/>
                        <a:pt x="53164" y="4810"/>
                        <a:pt x="52161" y="5489"/>
                      </a:cubicBezTo>
                      <a:cubicBezTo>
                        <a:pt x="52136" y="5504"/>
                        <a:pt x="52115" y="5521"/>
                        <a:pt x="52090" y="5536"/>
                      </a:cubicBezTo>
                      <a:cubicBezTo>
                        <a:pt x="52064" y="5553"/>
                        <a:pt x="52036" y="5571"/>
                        <a:pt x="52011" y="5589"/>
                      </a:cubicBezTo>
                      <a:cubicBezTo>
                        <a:pt x="51958" y="5624"/>
                        <a:pt x="51905" y="5660"/>
                        <a:pt x="51855" y="5696"/>
                      </a:cubicBezTo>
                      <a:lnTo>
                        <a:pt x="51759" y="5760"/>
                      </a:lnTo>
                      <a:cubicBezTo>
                        <a:pt x="51197" y="6148"/>
                        <a:pt x="50624" y="6557"/>
                        <a:pt x="50037" y="6984"/>
                      </a:cubicBezTo>
                      <a:cubicBezTo>
                        <a:pt x="50012" y="7002"/>
                        <a:pt x="49984" y="7023"/>
                        <a:pt x="49959" y="7041"/>
                      </a:cubicBezTo>
                      <a:cubicBezTo>
                        <a:pt x="35387" y="17699"/>
                        <a:pt x="13622" y="40776"/>
                        <a:pt x="1021" y="65487"/>
                      </a:cubicBezTo>
                      <a:cubicBezTo>
                        <a:pt x="673" y="66167"/>
                        <a:pt x="335" y="66850"/>
                        <a:pt x="0" y="67533"/>
                      </a:cubicBezTo>
                      <a:lnTo>
                        <a:pt x="0" y="134457"/>
                      </a:lnTo>
                      <a:lnTo>
                        <a:pt x="16198" y="134457"/>
                      </a:lnTo>
                      <a:cubicBezTo>
                        <a:pt x="18774" y="132095"/>
                        <a:pt x="20232" y="128679"/>
                        <a:pt x="19183" y="123731"/>
                      </a:cubicBezTo>
                      <a:cubicBezTo>
                        <a:pt x="16859" y="112767"/>
                        <a:pt x="15931" y="102208"/>
                        <a:pt x="16465" y="92008"/>
                      </a:cubicBezTo>
                      <a:cubicBezTo>
                        <a:pt x="16234" y="91980"/>
                        <a:pt x="16027" y="91788"/>
                        <a:pt x="16119" y="91507"/>
                      </a:cubicBezTo>
                      <a:cubicBezTo>
                        <a:pt x="16247" y="91123"/>
                        <a:pt x="16393" y="90749"/>
                        <a:pt x="16561" y="90386"/>
                      </a:cubicBezTo>
                      <a:cubicBezTo>
                        <a:pt x="18130" y="67269"/>
                        <a:pt x="27276" y="45996"/>
                        <a:pt x="44761" y="26009"/>
                      </a:cubicBezTo>
                      <a:cubicBezTo>
                        <a:pt x="61190" y="7215"/>
                        <a:pt x="77632" y="4266"/>
                        <a:pt x="86914" y="3835"/>
                      </a:cubicBezTo>
                      <a:cubicBezTo>
                        <a:pt x="82364" y="1967"/>
                        <a:pt x="75964" y="0"/>
                        <a:pt x="69233"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86;p24"/>
                <p:cNvSpPr/>
                <p:nvPr/>
              </p:nvSpPr>
              <p:spPr>
                <a:xfrm>
                  <a:off x="801990" y="2778248"/>
                  <a:ext cx="63857" cy="66582"/>
                </a:xfrm>
                <a:custGeom>
                  <a:avLst/>
                  <a:gdLst/>
                  <a:ahLst/>
                  <a:cxnLst/>
                  <a:rect l="l" t="t" r="r" b="b"/>
                  <a:pathLst>
                    <a:path w="2484" h="2590" extrusionOk="0">
                      <a:moveTo>
                        <a:pt x="1897" y="0"/>
                      </a:moveTo>
                      <a:cubicBezTo>
                        <a:pt x="1769" y="0"/>
                        <a:pt x="1641" y="54"/>
                        <a:pt x="1548" y="178"/>
                      </a:cubicBezTo>
                      <a:cubicBezTo>
                        <a:pt x="1107" y="783"/>
                        <a:pt x="662" y="1388"/>
                        <a:pt x="221" y="1992"/>
                      </a:cubicBezTo>
                      <a:cubicBezTo>
                        <a:pt x="1" y="2295"/>
                        <a:pt x="288" y="2590"/>
                        <a:pt x="587" y="2590"/>
                      </a:cubicBezTo>
                      <a:cubicBezTo>
                        <a:pt x="715" y="2590"/>
                        <a:pt x="843" y="2537"/>
                        <a:pt x="936" y="2412"/>
                      </a:cubicBezTo>
                      <a:cubicBezTo>
                        <a:pt x="1377" y="1808"/>
                        <a:pt x="1822" y="1202"/>
                        <a:pt x="2263" y="598"/>
                      </a:cubicBezTo>
                      <a:cubicBezTo>
                        <a:pt x="2483" y="296"/>
                        <a:pt x="2196" y="0"/>
                        <a:pt x="1897"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87;p24"/>
                <p:cNvSpPr/>
                <p:nvPr/>
              </p:nvSpPr>
              <p:spPr>
                <a:xfrm>
                  <a:off x="873684" y="2724291"/>
                  <a:ext cx="46016" cy="52340"/>
                </a:xfrm>
                <a:custGeom>
                  <a:avLst/>
                  <a:gdLst/>
                  <a:ahLst/>
                  <a:cxnLst/>
                  <a:rect l="l" t="t" r="r" b="b"/>
                  <a:pathLst>
                    <a:path w="1790" h="2036" extrusionOk="0">
                      <a:moveTo>
                        <a:pt x="1221" y="0"/>
                      </a:moveTo>
                      <a:cubicBezTo>
                        <a:pt x="1096" y="0"/>
                        <a:pt x="972" y="57"/>
                        <a:pt x="890" y="199"/>
                      </a:cubicBezTo>
                      <a:lnTo>
                        <a:pt x="185" y="1416"/>
                      </a:lnTo>
                      <a:cubicBezTo>
                        <a:pt x="1" y="1736"/>
                        <a:pt x="285" y="2035"/>
                        <a:pt x="570" y="2035"/>
                      </a:cubicBezTo>
                      <a:cubicBezTo>
                        <a:pt x="694" y="2035"/>
                        <a:pt x="819" y="1978"/>
                        <a:pt x="901" y="1836"/>
                      </a:cubicBezTo>
                      <a:lnTo>
                        <a:pt x="1605" y="619"/>
                      </a:lnTo>
                      <a:cubicBezTo>
                        <a:pt x="1790" y="299"/>
                        <a:pt x="1505" y="0"/>
                        <a:pt x="1221"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8;p24"/>
                <p:cNvSpPr/>
                <p:nvPr/>
              </p:nvSpPr>
              <p:spPr>
                <a:xfrm>
                  <a:off x="872476" y="2833747"/>
                  <a:ext cx="52829" cy="56634"/>
                </a:xfrm>
                <a:custGeom>
                  <a:avLst/>
                  <a:gdLst/>
                  <a:ahLst/>
                  <a:cxnLst/>
                  <a:rect l="l" t="t" r="r" b="b"/>
                  <a:pathLst>
                    <a:path w="2055" h="2203" extrusionOk="0">
                      <a:moveTo>
                        <a:pt x="1474" y="0"/>
                      </a:moveTo>
                      <a:cubicBezTo>
                        <a:pt x="1346" y="0"/>
                        <a:pt x="1222" y="54"/>
                        <a:pt x="1132" y="189"/>
                      </a:cubicBezTo>
                      <a:lnTo>
                        <a:pt x="204" y="1598"/>
                      </a:lnTo>
                      <a:cubicBezTo>
                        <a:pt x="1" y="1908"/>
                        <a:pt x="286" y="2202"/>
                        <a:pt x="577" y="2202"/>
                      </a:cubicBezTo>
                      <a:cubicBezTo>
                        <a:pt x="705" y="2202"/>
                        <a:pt x="833" y="2149"/>
                        <a:pt x="919" y="2015"/>
                      </a:cubicBezTo>
                      <a:cubicBezTo>
                        <a:pt x="1229" y="1545"/>
                        <a:pt x="1538" y="1075"/>
                        <a:pt x="1848" y="609"/>
                      </a:cubicBezTo>
                      <a:cubicBezTo>
                        <a:pt x="2054" y="296"/>
                        <a:pt x="1766" y="0"/>
                        <a:pt x="1474"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9;p24"/>
                <p:cNvSpPr/>
                <p:nvPr/>
              </p:nvSpPr>
              <p:spPr>
                <a:xfrm>
                  <a:off x="1181872" y="2356747"/>
                  <a:ext cx="60567" cy="55631"/>
                </a:xfrm>
                <a:custGeom>
                  <a:avLst/>
                  <a:gdLst/>
                  <a:ahLst/>
                  <a:cxnLst/>
                  <a:rect l="l" t="t" r="r" b="b"/>
                  <a:pathLst>
                    <a:path w="2356" h="2164" extrusionOk="0">
                      <a:moveTo>
                        <a:pt x="1768" y="1"/>
                      </a:moveTo>
                      <a:cubicBezTo>
                        <a:pt x="1673" y="1"/>
                        <a:pt x="1576" y="40"/>
                        <a:pt x="1491" y="132"/>
                      </a:cubicBezTo>
                      <a:cubicBezTo>
                        <a:pt x="1085" y="570"/>
                        <a:pt x="683" y="1007"/>
                        <a:pt x="278" y="1449"/>
                      </a:cubicBezTo>
                      <a:cubicBezTo>
                        <a:pt x="0" y="1747"/>
                        <a:pt x="281" y="2163"/>
                        <a:pt x="588" y="2163"/>
                      </a:cubicBezTo>
                      <a:cubicBezTo>
                        <a:pt x="683" y="2163"/>
                        <a:pt x="780" y="2124"/>
                        <a:pt x="865" y="2032"/>
                      </a:cubicBezTo>
                      <a:cubicBezTo>
                        <a:pt x="1267" y="1595"/>
                        <a:pt x="1673" y="1157"/>
                        <a:pt x="2078" y="715"/>
                      </a:cubicBezTo>
                      <a:cubicBezTo>
                        <a:pt x="2356" y="416"/>
                        <a:pt x="2074" y="1"/>
                        <a:pt x="1768"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90;p24"/>
                <p:cNvSpPr/>
                <p:nvPr/>
              </p:nvSpPr>
              <p:spPr>
                <a:xfrm>
                  <a:off x="1212976" y="2414997"/>
                  <a:ext cx="56788" cy="64963"/>
                </a:xfrm>
                <a:custGeom>
                  <a:avLst/>
                  <a:gdLst/>
                  <a:ahLst/>
                  <a:cxnLst/>
                  <a:rect l="l" t="t" r="r" b="b"/>
                  <a:pathLst>
                    <a:path w="2209" h="2527" extrusionOk="0">
                      <a:moveTo>
                        <a:pt x="1708" y="1"/>
                      </a:moveTo>
                      <a:cubicBezTo>
                        <a:pt x="1540" y="1"/>
                        <a:pt x="1366" y="83"/>
                        <a:pt x="1288" y="275"/>
                      </a:cubicBezTo>
                      <a:cubicBezTo>
                        <a:pt x="1053" y="851"/>
                        <a:pt x="711" y="1360"/>
                        <a:pt x="281" y="1812"/>
                      </a:cubicBezTo>
                      <a:cubicBezTo>
                        <a:pt x="0" y="2110"/>
                        <a:pt x="281" y="2526"/>
                        <a:pt x="594" y="2526"/>
                      </a:cubicBezTo>
                      <a:cubicBezTo>
                        <a:pt x="687" y="2526"/>
                        <a:pt x="783" y="2488"/>
                        <a:pt x="868" y="2398"/>
                      </a:cubicBezTo>
                      <a:cubicBezTo>
                        <a:pt x="1402" y="1836"/>
                        <a:pt x="1793" y="1210"/>
                        <a:pt x="2088" y="495"/>
                      </a:cubicBezTo>
                      <a:cubicBezTo>
                        <a:pt x="2209" y="196"/>
                        <a:pt x="1964" y="1"/>
                        <a:pt x="1708"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91;p24"/>
                <p:cNvSpPr/>
                <p:nvPr/>
              </p:nvSpPr>
              <p:spPr>
                <a:xfrm>
                  <a:off x="1267832" y="2575865"/>
                  <a:ext cx="54988" cy="62109"/>
                </a:xfrm>
                <a:custGeom>
                  <a:avLst/>
                  <a:gdLst/>
                  <a:ahLst/>
                  <a:cxnLst/>
                  <a:rect l="l" t="t" r="r" b="b"/>
                  <a:pathLst>
                    <a:path w="2139" h="2416" extrusionOk="0">
                      <a:moveTo>
                        <a:pt x="1562" y="0"/>
                      </a:moveTo>
                      <a:cubicBezTo>
                        <a:pt x="1434" y="0"/>
                        <a:pt x="1309" y="57"/>
                        <a:pt x="1221" y="192"/>
                      </a:cubicBezTo>
                      <a:cubicBezTo>
                        <a:pt x="879" y="729"/>
                        <a:pt x="541" y="1267"/>
                        <a:pt x="200" y="1804"/>
                      </a:cubicBezTo>
                      <a:cubicBezTo>
                        <a:pt x="1" y="2121"/>
                        <a:pt x="285" y="2416"/>
                        <a:pt x="573" y="2416"/>
                      </a:cubicBezTo>
                      <a:cubicBezTo>
                        <a:pt x="702" y="2416"/>
                        <a:pt x="830" y="2359"/>
                        <a:pt x="915" y="2223"/>
                      </a:cubicBezTo>
                      <a:cubicBezTo>
                        <a:pt x="1257" y="1686"/>
                        <a:pt x="1598" y="1149"/>
                        <a:pt x="1940" y="612"/>
                      </a:cubicBezTo>
                      <a:cubicBezTo>
                        <a:pt x="2139" y="296"/>
                        <a:pt x="1851" y="0"/>
                        <a:pt x="1562"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92;p24"/>
                <p:cNvSpPr/>
                <p:nvPr/>
              </p:nvSpPr>
              <p:spPr>
                <a:xfrm>
                  <a:off x="644234" y="3274631"/>
                  <a:ext cx="44834" cy="66788"/>
                </a:xfrm>
                <a:custGeom>
                  <a:avLst/>
                  <a:gdLst/>
                  <a:ahLst/>
                  <a:cxnLst/>
                  <a:rect l="l" t="t" r="r" b="b"/>
                  <a:pathLst>
                    <a:path w="1744" h="2598" extrusionOk="0">
                      <a:moveTo>
                        <a:pt x="1243" y="1"/>
                      </a:moveTo>
                      <a:cubicBezTo>
                        <a:pt x="1075" y="1"/>
                        <a:pt x="905" y="86"/>
                        <a:pt x="829" y="278"/>
                      </a:cubicBezTo>
                      <a:cubicBezTo>
                        <a:pt x="591" y="886"/>
                        <a:pt x="353" y="1495"/>
                        <a:pt x="118" y="2099"/>
                      </a:cubicBezTo>
                      <a:cubicBezTo>
                        <a:pt x="0" y="2402"/>
                        <a:pt x="246" y="2597"/>
                        <a:pt x="502" y="2597"/>
                      </a:cubicBezTo>
                      <a:cubicBezTo>
                        <a:pt x="670" y="2597"/>
                        <a:pt x="841" y="2516"/>
                        <a:pt x="915" y="2320"/>
                      </a:cubicBezTo>
                      <a:cubicBezTo>
                        <a:pt x="1153" y="1712"/>
                        <a:pt x="1392" y="1107"/>
                        <a:pt x="1627" y="498"/>
                      </a:cubicBezTo>
                      <a:cubicBezTo>
                        <a:pt x="1744" y="200"/>
                        <a:pt x="1499" y="1"/>
                        <a:pt x="1243"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3;p24"/>
                <p:cNvSpPr/>
                <p:nvPr/>
              </p:nvSpPr>
              <p:spPr>
                <a:xfrm>
                  <a:off x="623026" y="3435319"/>
                  <a:ext cx="56094" cy="68690"/>
                </a:xfrm>
                <a:custGeom>
                  <a:avLst/>
                  <a:gdLst/>
                  <a:ahLst/>
                  <a:cxnLst/>
                  <a:rect l="l" t="t" r="r" b="b"/>
                  <a:pathLst>
                    <a:path w="2182" h="2672" extrusionOk="0">
                      <a:moveTo>
                        <a:pt x="1623" y="0"/>
                      </a:moveTo>
                      <a:cubicBezTo>
                        <a:pt x="1502" y="0"/>
                        <a:pt x="1385" y="60"/>
                        <a:pt x="1313" y="214"/>
                      </a:cubicBezTo>
                      <a:cubicBezTo>
                        <a:pt x="1032" y="836"/>
                        <a:pt x="684" y="1413"/>
                        <a:pt x="253" y="1943"/>
                      </a:cubicBezTo>
                      <a:cubicBezTo>
                        <a:pt x="1" y="2255"/>
                        <a:pt x="275" y="2672"/>
                        <a:pt x="569" y="2672"/>
                      </a:cubicBezTo>
                      <a:cubicBezTo>
                        <a:pt x="662" y="2672"/>
                        <a:pt x="758" y="2629"/>
                        <a:pt x="840" y="2529"/>
                      </a:cubicBezTo>
                      <a:cubicBezTo>
                        <a:pt x="1316" y="1943"/>
                        <a:pt x="1715" y="1320"/>
                        <a:pt x="2028" y="633"/>
                      </a:cubicBezTo>
                      <a:cubicBezTo>
                        <a:pt x="2181" y="303"/>
                        <a:pt x="1893" y="0"/>
                        <a:pt x="1623"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4;p24"/>
                <p:cNvSpPr/>
                <p:nvPr/>
              </p:nvSpPr>
              <p:spPr>
                <a:xfrm>
                  <a:off x="1503324" y="2167808"/>
                  <a:ext cx="54243" cy="53060"/>
                </a:xfrm>
                <a:custGeom>
                  <a:avLst/>
                  <a:gdLst/>
                  <a:ahLst/>
                  <a:cxnLst/>
                  <a:rect l="l" t="t" r="r" b="b"/>
                  <a:pathLst>
                    <a:path w="2110" h="2064" extrusionOk="0">
                      <a:moveTo>
                        <a:pt x="1519" y="1"/>
                      </a:moveTo>
                      <a:cubicBezTo>
                        <a:pt x="1391" y="1"/>
                        <a:pt x="1263" y="54"/>
                        <a:pt x="1171" y="179"/>
                      </a:cubicBezTo>
                      <a:cubicBezTo>
                        <a:pt x="854" y="609"/>
                        <a:pt x="537" y="1039"/>
                        <a:pt x="220" y="1466"/>
                      </a:cubicBezTo>
                      <a:cubicBezTo>
                        <a:pt x="0" y="1768"/>
                        <a:pt x="289" y="2064"/>
                        <a:pt x="591" y="2064"/>
                      </a:cubicBezTo>
                      <a:cubicBezTo>
                        <a:pt x="716" y="2064"/>
                        <a:pt x="847" y="2011"/>
                        <a:pt x="939" y="1886"/>
                      </a:cubicBezTo>
                      <a:cubicBezTo>
                        <a:pt x="1256" y="1456"/>
                        <a:pt x="1569" y="1029"/>
                        <a:pt x="1885" y="599"/>
                      </a:cubicBezTo>
                      <a:cubicBezTo>
                        <a:pt x="2110" y="296"/>
                        <a:pt x="1818" y="1"/>
                        <a:pt x="1519"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95;p24"/>
                <p:cNvSpPr/>
                <p:nvPr/>
              </p:nvSpPr>
              <p:spPr>
                <a:xfrm>
                  <a:off x="1489597" y="2266390"/>
                  <a:ext cx="52880" cy="75400"/>
                </a:xfrm>
                <a:custGeom>
                  <a:avLst/>
                  <a:gdLst/>
                  <a:ahLst/>
                  <a:cxnLst/>
                  <a:rect l="l" t="t" r="r" b="b"/>
                  <a:pathLst>
                    <a:path w="2057" h="2933" extrusionOk="0">
                      <a:moveTo>
                        <a:pt x="1552" y="0"/>
                      </a:moveTo>
                      <a:cubicBezTo>
                        <a:pt x="1388" y="0"/>
                        <a:pt x="1217" y="86"/>
                        <a:pt x="1150" y="286"/>
                      </a:cubicBezTo>
                      <a:cubicBezTo>
                        <a:pt x="897" y="997"/>
                        <a:pt x="577" y="1669"/>
                        <a:pt x="189" y="2317"/>
                      </a:cubicBezTo>
                      <a:cubicBezTo>
                        <a:pt x="0" y="2637"/>
                        <a:pt x="285" y="2932"/>
                        <a:pt x="570" y="2932"/>
                      </a:cubicBezTo>
                      <a:cubicBezTo>
                        <a:pt x="698" y="2932"/>
                        <a:pt x="823" y="2875"/>
                        <a:pt x="904" y="2736"/>
                      </a:cubicBezTo>
                      <a:cubicBezTo>
                        <a:pt x="1327" y="2025"/>
                        <a:pt x="1672" y="1281"/>
                        <a:pt x="1946" y="506"/>
                      </a:cubicBezTo>
                      <a:cubicBezTo>
                        <a:pt x="2056" y="200"/>
                        <a:pt x="1805" y="0"/>
                        <a:pt x="1552"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6;p24"/>
                <p:cNvSpPr/>
                <p:nvPr/>
              </p:nvSpPr>
              <p:spPr>
                <a:xfrm>
                  <a:off x="357253" y="2838888"/>
                  <a:ext cx="68922" cy="74912"/>
                </a:xfrm>
                <a:custGeom>
                  <a:avLst/>
                  <a:gdLst/>
                  <a:ahLst/>
                  <a:cxnLst/>
                  <a:rect l="l" t="t" r="r" b="b"/>
                  <a:pathLst>
                    <a:path w="2681" h="2914" extrusionOk="0">
                      <a:moveTo>
                        <a:pt x="2122" y="0"/>
                      </a:moveTo>
                      <a:cubicBezTo>
                        <a:pt x="2001" y="0"/>
                        <a:pt x="1884" y="64"/>
                        <a:pt x="1812" y="217"/>
                      </a:cubicBezTo>
                      <a:cubicBezTo>
                        <a:pt x="1474" y="964"/>
                        <a:pt x="994" y="1611"/>
                        <a:pt x="342" y="2113"/>
                      </a:cubicBezTo>
                      <a:cubicBezTo>
                        <a:pt x="1" y="2380"/>
                        <a:pt x="219" y="2913"/>
                        <a:pt x="542" y="2913"/>
                      </a:cubicBezTo>
                      <a:cubicBezTo>
                        <a:pt x="610" y="2913"/>
                        <a:pt x="684" y="2889"/>
                        <a:pt x="759" y="2828"/>
                      </a:cubicBezTo>
                      <a:cubicBezTo>
                        <a:pt x="1528" y="2237"/>
                        <a:pt x="2129" y="1519"/>
                        <a:pt x="2531" y="633"/>
                      </a:cubicBezTo>
                      <a:cubicBezTo>
                        <a:pt x="2680" y="302"/>
                        <a:pt x="2388" y="0"/>
                        <a:pt x="2122"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7;p24"/>
                <p:cNvSpPr/>
                <p:nvPr/>
              </p:nvSpPr>
              <p:spPr>
                <a:xfrm>
                  <a:off x="478251" y="2704883"/>
                  <a:ext cx="52983" cy="66531"/>
                </a:xfrm>
                <a:custGeom>
                  <a:avLst/>
                  <a:gdLst/>
                  <a:ahLst/>
                  <a:cxnLst/>
                  <a:rect l="l" t="t" r="r" b="b"/>
                  <a:pathLst>
                    <a:path w="2061" h="2588" extrusionOk="0">
                      <a:moveTo>
                        <a:pt x="1552" y="1"/>
                      </a:moveTo>
                      <a:cubicBezTo>
                        <a:pt x="1392" y="1"/>
                        <a:pt x="1246" y="90"/>
                        <a:pt x="1214" y="299"/>
                      </a:cubicBezTo>
                      <a:cubicBezTo>
                        <a:pt x="1118" y="954"/>
                        <a:pt x="830" y="1473"/>
                        <a:pt x="321" y="1900"/>
                      </a:cubicBezTo>
                      <a:cubicBezTo>
                        <a:pt x="1" y="2168"/>
                        <a:pt x="296" y="2588"/>
                        <a:pt x="634" y="2588"/>
                      </a:cubicBezTo>
                      <a:cubicBezTo>
                        <a:pt x="727" y="2588"/>
                        <a:pt x="822" y="2559"/>
                        <a:pt x="908" y="2484"/>
                      </a:cubicBezTo>
                      <a:cubicBezTo>
                        <a:pt x="1513" y="1982"/>
                        <a:pt x="1901" y="1299"/>
                        <a:pt x="2014" y="521"/>
                      </a:cubicBezTo>
                      <a:cubicBezTo>
                        <a:pt x="2060" y="207"/>
                        <a:pt x="1791" y="1"/>
                        <a:pt x="1552"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98;p24"/>
                <p:cNvSpPr/>
                <p:nvPr/>
              </p:nvSpPr>
              <p:spPr>
                <a:xfrm>
                  <a:off x="487582" y="2803028"/>
                  <a:ext cx="55914" cy="71081"/>
                </a:xfrm>
                <a:custGeom>
                  <a:avLst/>
                  <a:gdLst/>
                  <a:ahLst/>
                  <a:cxnLst/>
                  <a:rect l="l" t="t" r="r" b="b"/>
                  <a:pathLst>
                    <a:path w="2175" h="2765" extrusionOk="0">
                      <a:moveTo>
                        <a:pt x="1605" y="0"/>
                      </a:moveTo>
                      <a:cubicBezTo>
                        <a:pt x="1480" y="0"/>
                        <a:pt x="1356" y="57"/>
                        <a:pt x="1278" y="203"/>
                      </a:cubicBezTo>
                      <a:cubicBezTo>
                        <a:pt x="912" y="850"/>
                        <a:pt x="545" y="1498"/>
                        <a:pt x="182" y="2146"/>
                      </a:cubicBezTo>
                      <a:cubicBezTo>
                        <a:pt x="1" y="2466"/>
                        <a:pt x="285" y="2765"/>
                        <a:pt x="566" y="2765"/>
                      </a:cubicBezTo>
                      <a:cubicBezTo>
                        <a:pt x="691" y="2765"/>
                        <a:pt x="815" y="2707"/>
                        <a:pt x="897" y="2561"/>
                      </a:cubicBezTo>
                      <a:cubicBezTo>
                        <a:pt x="1264" y="1914"/>
                        <a:pt x="1626" y="1267"/>
                        <a:pt x="1993" y="619"/>
                      </a:cubicBezTo>
                      <a:cubicBezTo>
                        <a:pt x="2175" y="299"/>
                        <a:pt x="1886" y="0"/>
                        <a:pt x="1605"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99;p24"/>
                <p:cNvSpPr/>
                <p:nvPr/>
              </p:nvSpPr>
              <p:spPr>
                <a:xfrm>
                  <a:off x="818622" y="2413531"/>
                  <a:ext cx="52083" cy="58022"/>
                </a:xfrm>
                <a:custGeom>
                  <a:avLst/>
                  <a:gdLst/>
                  <a:ahLst/>
                  <a:cxnLst/>
                  <a:rect l="l" t="t" r="r" b="b"/>
                  <a:pathLst>
                    <a:path w="2026" h="2257" extrusionOk="0">
                      <a:moveTo>
                        <a:pt x="1449" y="0"/>
                      </a:moveTo>
                      <a:cubicBezTo>
                        <a:pt x="1324" y="0"/>
                        <a:pt x="1196" y="58"/>
                        <a:pt x="1111" y="197"/>
                      </a:cubicBezTo>
                      <a:cubicBezTo>
                        <a:pt x="805" y="677"/>
                        <a:pt x="503" y="1161"/>
                        <a:pt x="201" y="1644"/>
                      </a:cubicBezTo>
                      <a:cubicBezTo>
                        <a:pt x="1" y="1957"/>
                        <a:pt x="286" y="2256"/>
                        <a:pt x="574" y="2256"/>
                      </a:cubicBezTo>
                      <a:cubicBezTo>
                        <a:pt x="702" y="2256"/>
                        <a:pt x="826" y="2199"/>
                        <a:pt x="915" y="2061"/>
                      </a:cubicBezTo>
                      <a:cubicBezTo>
                        <a:pt x="1217" y="1580"/>
                        <a:pt x="1524" y="1097"/>
                        <a:pt x="1826" y="613"/>
                      </a:cubicBezTo>
                      <a:cubicBezTo>
                        <a:pt x="2025" y="299"/>
                        <a:pt x="1737" y="0"/>
                        <a:pt x="1449"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00;p24"/>
                <p:cNvSpPr/>
                <p:nvPr/>
              </p:nvSpPr>
              <p:spPr>
                <a:xfrm>
                  <a:off x="855947" y="2473323"/>
                  <a:ext cx="41183" cy="39461"/>
                </a:xfrm>
                <a:custGeom>
                  <a:avLst/>
                  <a:gdLst/>
                  <a:ahLst/>
                  <a:cxnLst/>
                  <a:rect l="l" t="t" r="r" b="b"/>
                  <a:pathLst>
                    <a:path w="1602" h="1535" extrusionOk="0">
                      <a:moveTo>
                        <a:pt x="1036" y="1"/>
                      </a:moveTo>
                      <a:cubicBezTo>
                        <a:pt x="943" y="1"/>
                        <a:pt x="847" y="44"/>
                        <a:pt x="769" y="144"/>
                      </a:cubicBezTo>
                      <a:cubicBezTo>
                        <a:pt x="594" y="364"/>
                        <a:pt x="420" y="585"/>
                        <a:pt x="246" y="805"/>
                      </a:cubicBezTo>
                      <a:cubicBezTo>
                        <a:pt x="0" y="1119"/>
                        <a:pt x="274" y="1534"/>
                        <a:pt x="566" y="1534"/>
                      </a:cubicBezTo>
                      <a:cubicBezTo>
                        <a:pt x="659" y="1534"/>
                        <a:pt x="755" y="1492"/>
                        <a:pt x="833" y="1393"/>
                      </a:cubicBezTo>
                      <a:cubicBezTo>
                        <a:pt x="1007" y="1172"/>
                        <a:pt x="1182" y="951"/>
                        <a:pt x="1353" y="731"/>
                      </a:cubicBezTo>
                      <a:cubicBezTo>
                        <a:pt x="1601" y="418"/>
                        <a:pt x="1327" y="1"/>
                        <a:pt x="1036"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1;p24"/>
                <p:cNvSpPr/>
                <p:nvPr/>
              </p:nvSpPr>
              <p:spPr>
                <a:xfrm>
                  <a:off x="290444" y="3410898"/>
                  <a:ext cx="71981" cy="100054"/>
                </a:xfrm>
                <a:custGeom>
                  <a:avLst/>
                  <a:gdLst/>
                  <a:ahLst/>
                  <a:cxnLst/>
                  <a:rect l="l" t="t" r="r" b="b"/>
                  <a:pathLst>
                    <a:path w="2800" h="3892" extrusionOk="0">
                      <a:moveTo>
                        <a:pt x="2234" y="0"/>
                      </a:moveTo>
                      <a:cubicBezTo>
                        <a:pt x="2109" y="0"/>
                        <a:pt x="1985" y="61"/>
                        <a:pt x="1903" y="203"/>
                      </a:cubicBezTo>
                      <a:cubicBezTo>
                        <a:pt x="1330" y="1228"/>
                        <a:pt x="754" y="2248"/>
                        <a:pt x="181" y="3269"/>
                      </a:cubicBezTo>
                      <a:cubicBezTo>
                        <a:pt x="0" y="3593"/>
                        <a:pt x="288" y="3892"/>
                        <a:pt x="569" y="3892"/>
                      </a:cubicBezTo>
                      <a:cubicBezTo>
                        <a:pt x="693" y="3892"/>
                        <a:pt x="815" y="3832"/>
                        <a:pt x="897" y="3689"/>
                      </a:cubicBezTo>
                      <a:lnTo>
                        <a:pt x="2618" y="623"/>
                      </a:lnTo>
                      <a:cubicBezTo>
                        <a:pt x="2800" y="299"/>
                        <a:pt x="2515" y="0"/>
                        <a:pt x="2234"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2;p24"/>
                <p:cNvSpPr/>
                <p:nvPr/>
              </p:nvSpPr>
              <p:spPr>
                <a:xfrm>
                  <a:off x="338899" y="3477271"/>
                  <a:ext cx="52777" cy="65708"/>
                </a:xfrm>
                <a:custGeom>
                  <a:avLst/>
                  <a:gdLst/>
                  <a:ahLst/>
                  <a:cxnLst/>
                  <a:rect l="l" t="t" r="r" b="b"/>
                  <a:pathLst>
                    <a:path w="2053" h="2556" extrusionOk="0">
                      <a:moveTo>
                        <a:pt x="1547" y="1"/>
                      </a:moveTo>
                      <a:cubicBezTo>
                        <a:pt x="1384" y="1"/>
                        <a:pt x="1227" y="90"/>
                        <a:pt x="1174" y="296"/>
                      </a:cubicBezTo>
                      <a:cubicBezTo>
                        <a:pt x="1018" y="897"/>
                        <a:pt x="729" y="1406"/>
                        <a:pt x="288" y="1848"/>
                      </a:cubicBezTo>
                      <a:cubicBezTo>
                        <a:pt x="0" y="2139"/>
                        <a:pt x="281" y="2555"/>
                        <a:pt x="598" y="2555"/>
                      </a:cubicBezTo>
                      <a:cubicBezTo>
                        <a:pt x="694" y="2555"/>
                        <a:pt x="790" y="2520"/>
                        <a:pt x="875" y="2434"/>
                      </a:cubicBezTo>
                      <a:cubicBezTo>
                        <a:pt x="1412" y="1894"/>
                        <a:pt x="1782" y="1253"/>
                        <a:pt x="1971" y="513"/>
                      </a:cubicBezTo>
                      <a:cubicBezTo>
                        <a:pt x="2053" y="204"/>
                        <a:pt x="1797" y="1"/>
                        <a:pt x="1547"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3;p24"/>
                <p:cNvSpPr/>
                <p:nvPr/>
              </p:nvSpPr>
              <p:spPr>
                <a:xfrm>
                  <a:off x="426402" y="3291545"/>
                  <a:ext cx="58562" cy="65606"/>
                </a:xfrm>
                <a:custGeom>
                  <a:avLst/>
                  <a:gdLst/>
                  <a:ahLst/>
                  <a:cxnLst/>
                  <a:rect l="l" t="t" r="r" b="b"/>
                  <a:pathLst>
                    <a:path w="2278" h="2552" extrusionOk="0">
                      <a:moveTo>
                        <a:pt x="1716" y="1"/>
                      </a:moveTo>
                      <a:cubicBezTo>
                        <a:pt x="1594" y="1"/>
                        <a:pt x="1473" y="65"/>
                        <a:pt x="1402" y="214"/>
                      </a:cubicBezTo>
                      <a:cubicBezTo>
                        <a:pt x="1110" y="819"/>
                        <a:pt x="747" y="1353"/>
                        <a:pt x="286" y="1837"/>
                      </a:cubicBezTo>
                      <a:cubicBezTo>
                        <a:pt x="0" y="2135"/>
                        <a:pt x="282" y="2551"/>
                        <a:pt x="595" y="2551"/>
                      </a:cubicBezTo>
                      <a:cubicBezTo>
                        <a:pt x="688" y="2551"/>
                        <a:pt x="783" y="2512"/>
                        <a:pt x="869" y="2423"/>
                      </a:cubicBezTo>
                      <a:cubicBezTo>
                        <a:pt x="1381" y="1890"/>
                        <a:pt x="1798" y="1299"/>
                        <a:pt x="2118" y="634"/>
                      </a:cubicBezTo>
                      <a:cubicBezTo>
                        <a:pt x="2278" y="303"/>
                        <a:pt x="1986" y="1"/>
                        <a:pt x="1716"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4;p24"/>
                <p:cNvSpPr/>
                <p:nvPr/>
              </p:nvSpPr>
              <p:spPr>
                <a:xfrm>
                  <a:off x="-11009" y="3750911"/>
                  <a:ext cx="46762" cy="97791"/>
                </a:xfrm>
                <a:custGeom>
                  <a:avLst/>
                  <a:gdLst/>
                  <a:ahLst/>
                  <a:cxnLst/>
                  <a:rect l="l" t="t" r="r" b="b"/>
                  <a:pathLst>
                    <a:path w="1819" h="3804" extrusionOk="0">
                      <a:moveTo>
                        <a:pt x="1311" y="0"/>
                      </a:moveTo>
                      <a:cubicBezTo>
                        <a:pt x="1150" y="0"/>
                        <a:pt x="997" y="89"/>
                        <a:pt x="958" y="299"/>
                      </a:cubicBezTo>
                      <a:cubicBezTo>
                        <a:pt x="759" y="1324"/>
                        <a:pt x="478" y="2323"/>
                        <a:pt x="115" y="3305"/>
                      </a:cubicBezTo>
                      <a:cubicBezTo>
                        <a:pt x="1" y="3608"/>
                        <a:pt x="250" y="3803"/>
                        <a:pt x="503" y="3803"/>
                      </a:cubicBezTo>
                      <a:cubicBezTo>
                        <a:pt x="670" y="3803"/>
                        <a:pt x="841" y="3721"/>
                        <a:pt x="912" y="3522"/>
                      </a:cubicBezTo>
                      <a:cubicBezTo>
                        <a:pt x="1275" y="2544"/>
                        <a:pt x="1556" y="1544"/>
                        <a:pt x="1759" y="519"/>
                      </a:cubicBezTo>
                      <a:cubicBezTo>
                        <a:pt x="1819" y="206"/>
                        <a:pt x="1552" y="0"/>
                        <a:pt x="1311"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5;p24"/>
                <p:cNvSpPr/>
                <p:nvPr/>
              </p:nvSpPr>
              <p:spPr>
                <a:xfrm>
                  <a:off x="35184" y="3821500"/>
                  <a:ext cx="36530" cy="75297"/>
                </a:xfrm>
                <a:custGeom>
                  <a:avLst/>
                  <a:gdLst/>
                  <a:ahLst/>
                  <a:cxnLst/>
                  <a:rect l="l" t="t" r="r" b="b"/>
                  <a:pathLst>
                    <a:path w="1421" h="2929" extrusionOk="0">
                      <a:moveTo>
                        <a:pt x="908" y="0"/>
                      </a:moveTo>
                      <a:cubicBezTo>
                        <a:pt x="752" y="0"/>
                        <a:pt x="602" y="93"/>
                        <a:pt x="570" y="303"/>
                      </a:cubicBezTo>
                      <a:cubicBezTo>
                        <a:pt x="456" y="1018"/>
                        <a:pt x="296" y="1722"/>
                        <a:pt x="93" y="2416"/>
                      </a:cubicBezTo>
                      <a:cubicBezTo>
                        <a:pt x="0" y="2725"/>
                        <a:pt x="256" y="2929"/>
                        <a:pt x="506" y="2929"/>
                      </a:cubicBezTo>
                      <a:cubicBezTo>
                        <a:pt x="670" y="2929"/>
                        <a:pt x="833" y="2839"/>
                        <a:pt x="890" y="2637"/>
                      </a:cubicBezTo>
                      <a:cubicBezTo>
                        <a:pt x="1097" y="1943"/>
                        <a:pt x="1253" y="1238"/>
                        <a:pt x="1371" y="524"/>
                      </a:cubicBezTo>
                      <a:cubicBezTo>
                        <a:pt x="1420" y="207"/>
                        <a:pt x="1150" y="0"/>
                        <a:pt x="908"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6;p24"/>
                <p:cNvSpPr/>
                <p:nvPr/>
              </p:nvSpPr>
              <p:spPr>
                <a:xfrm>
                  <a:off x="116852" y="3645465"/>
                  <a:ext cx="53523" cy="79051"/>
                </a:xfrm>
                <a:custGeom>
                  <a:avLst/>
                  <a:gdLst/>
                  <a:ahLst/>
                  <a:cxnLst/>
                  <a:rect l="l" t="t" r="r" b="b"/>
                  <a:pathLst>
                    <a:path w="2082" h="3075" extrusionOk="0">
                      <a:moveTo>
                        <a:pt x="1524" y="1"/>
                      </a:moveTo>
                      <a:cubicBezTo>
                        <a:pt x="1402" y="1"/>
                        <a:pt x="1281" y="65"/>
                        <a:pt x="1210" y="214"/>
                      </a:cubicBezTo>
                      <a:cubicBezTo>
                        <a:pt x="862" y="957"/>
                        <a:pt x="509" y="1701"/>
                        <a:pt x="157" y="2444"/>
                      </a:cubicBezTo>
                      <a:cubicBezTo>
                        <a:pt x="0" y="2775"/>
                        <a:pt x="292" y="3074"/>
                        <a:pt x="559" y="3074"/>
                      </a:cubicBezTo>
                      <a:cubicBezTo>
                        <a:pt x="683" y="3074"/>
                        <a:pt x="801" y="3014"/>
                        <a:pt x="872" y="2861"/>
                      </a:cubicBezTo>
                      <a:cubicBezTo>
                        <a:pt x="1225" y="2121"/>
                        <a:pt x="1576" y="1377"/>
                        <a:pt x="1925" y="633"/>
                      </a:cubicBezTo>
                      <a:cubicBezTo>
                        <a:pt x="2082" y="303"/>
                        <a:pt x="1793" y="1"/>
                        <a:pt x="1524"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7;p24"/>
                <p:cNvSpPr/>
                <p:nvPr/>
              </p:nvSpPr>
              <p:spPr>
                <a:xfrm>
                  <a:off x="318232" y="4024063"/>
                  <a:ext cx="30823" cy="81673"/>
                </a:xfrm>
                <a:custGeom>
                  <a:avLst/>
                  <a:gdLst/>
                  <a:ahLst/>
                  <a:cxnLst/>
                  <a:rect l="l" t="t" r="r" b="b"/>
                  <a:pathLst>
                    <a:path w="1199" h="3177" extrusionOk="0">
                      <a:moveTo>
                        <a:pt x="691" y="1"/>
                      </a:moveTo>
                      <a:cubicBezTo>
                        <a:pt x="530" y="1"/>
                        <a:pt x="388" y="93"/>
                        <a:pt x="359" y="303"/>
                      </a:cubicBezTo>
                      <a:cubicBezTo>
                        <a:pt x="253" y="1085"/>
                        <a:pt x="146" y="1871"/>
                        <a:pt x="43" y="2658"/>
                      </a:cubicBezTo>
                      <a:cubicBezTo>
                        <a:pt x="0" y="2971"/>
                        <a:pt x="271" y="3177"/>
                        <a:pt x="512" y="3177"/>
                      </a:cubicBezTo>
                      <a:cubicBezTo>
                        <a:pt x="669" y="3177"/>
                        <a:pt x="811" y="3085"/>
                        <a:pt x="840" y="2875"/>
                      </a:cubicBezTo>
                      <a:cubicBezTo>
                        <a:pt x="947" y="2093"/>
                        <a:pt x="1054" y="1306"/>
                        <a:pt x="1160" y="520"/>
                      </a:cubicBezTo>
                      <a:cubicBezTo>
                        <a:pt x="1199" y="207"/>
                        <a:pt x="929" y="1"/>
                        <a:pt x="691"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8;p24"/>
                <p:cNvSpPr/>
                <p:nvPr/>
              </p:nvSpPr>
              <p:spPr>
                <a:xfrm>
                  <a:off x="391930" y="4013832"/>
                  <a:ext cx="36145" cy="67765"/>
                </a:xfrm>
                <a:custGeom>
                  <a:avLst/>
                  <a:gdLst/>
                  <a:ahLst/>
                  <a:cxnLst/>
                  <a:rect l="l" t="t" r="r" b="b"/>
                  <a:pathLst>
                    <a:path w="1406" h="2636" extrusionOk="0">
                      <a:moveTo>
                        <a:pt x="840" y="0"/>
                      </a:moveTo>
                      <a:cubicBezTo>
                        <a:pt x="716" y="0"/>
                        <a:pt x="591" y="57"/>
                        <a:pt x="509" y="202"/>
                      </a:cubicBezTo>
                      <a:cubicBezTo>
                        <a:pt x="360" y="466"/>
                        <a:pt x="221" y="736"/>
                        <a:pt x="97" y="1010"/>
                      </a:cubicBezTo>
                      <a:cubicBezTo>
                        <a:pt x="61" y="1551"/>
                        <a:pt x="29" y="2092"/>
                        <a:pt x="1" y="2632"/>
                      </a:cubicBezTo>
                      <a:cubicBezTo>
                        <a:pt x="18" y="2636"/>
                        <a:pt x="39" y="2636"/>
                        <a:pt x="57" y="2636"/>
                      </a:cubicBezTo>
                      <a:cubicBezTo>
                        <a:pt x="225" y="2636"/>
                        <a:pt x="389" y="2550"/>
                        <a:pt x="456" y="2351"/>
                      </a:cubicBezTo>
                      <a:cubicBezTo>
                        <a:pt x="655" y="1747"/>
                        <a:pt x="911" y="1174"/>
                        <a:pt x="1224" y="619"/>
                      </a:cubicBezTo>
                      <a:cubicBezTo>
                        <a:pt x="1405" y="299"/>
                        <a:pt x="1121" y="0"/>
                        <a:pt x="840"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9;p24"/>
                <p:cNvSpPr/>
                <p:nvPr/>
              </p:nvSpPr>
              <p:spPr>
                <a:xfrm>
                  <a:off x="380671" y="4039795"/>
                  <a:ext cx="13754" cy="41723"/>
                </a:xfrm>
                <a:custGeom>
                  <a:avLst/>
                  <a:gdLst/>
                  <a:ahLst/>
                  <a:cxnLst/>
                  <a:rect l="l" t="t" r="r" b="b"/>
                  <a:pathLst>
                    <a:path w="535" h="1623" extrusionOk="0">
                      <a:moveTo>
                        <a:pt x="535" y="0"/>
                      </a:moveTo>
                      <a:lnTo>
                        <a:pt x="535" y="0"/>
                      </a:lnTo>
                      <a:cubicBezTo>
                        <a:pt x="367" y="363"/>
                        <a:pt x="221" y="737"/>
                        <a:pt x="93" y="1121"/>
                      </a:cubicBezTo>
                      <a:cubicBezTo>
                        <a:pt x="1" y="1402"/>
                        <a:pt x="208" y="1594"/>
                        <a:pt x="439" y="1622"/>
                      </a:cubicBezTo>
                      <a:cubicBezTo>
                        <a:pt x="467" y="1082"/>
                        <a:pt x="499" y="541"/>
                        <a:pt x="535"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10;p24"/>
                <p:cNvSpPr/>
                <p:nvPr/>
              </p:nvSpPr>
              <p:spPr>
                <a:xfrm>
                  <a:off x="345737" y="3882500"/>
                  <a:ext cx="49153" cy="68973"/>
                </a:xfrm>
                <a:custGeom>
                  <a:avLst/>
                  <a:gdLst/>
                  <a:ahLst/>
                  <a:cxnLst/>
                  <a:rect l="l" t="t" r="r" b="b"/>
                  <a:pathLst>
                    <a:path w="1912" h="2683" extrusionOk="0">
                      <a:moveTo>
                        <a:pt x="1506" y="1"/>
                      </a:moveTo>
                      <a:cubicBezTo>
                        <a:pt x="1299" y="1"/>
                        <a:pt x="1082" y="136"/>
                        <a:pt x="1061" y="399"/>
                      </a:cubicBezTo>
                      <a:cubicBezTo>
                        <a:pt x="1018" y="1021"/>
                        <a:pt x="748" y="1551"/>
                        <a:pt x="300" y="1982"/>
                      </a:cubicBezTo>
                      <a:cubicBezTo>
                        <a:pt x="1" y="2267"/>
                        <a:pt x="286" y="2683"/>
                        <a:pt x="609" y="2683"/>
                      </a:cubicBezTo>
                      <a:cubicBezTo>
                        <a:pt x="705" y="2683"/>
                        <a:pt x="802" y="2651"/>
                        <a:pt x="887" y="2566"/>
                      </a:cubicBezTo>
                      <a:cubicBezTo>
                        <a:pt x="1499" y="1982"/>
                        <a:pt x="1830" y="1242"/>
                        <a:pt x="1890" y="399"/>
                      </a:cubicBezTo>
                      <a:cubicBezTo>
                        <a:pt x="1911" y="136"/>
                        <a:pt x="1713" y="1"/>
                        <a:pt x="1506"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1;p24"/>
                <p:cNvSpPr/>
                <p:nvPr/>
              </p:nvSpPr>
              <p:spPr>
                <a:xfrm>
                  <a:off x="114101" y="4287344"/>
                  <a:ext cx="38176" cy="75117"/>
                </a:xfrm>
                <a:custGeom>
                  <a:avLst/>
                  <a:gdLst/>
                  <a:ahLst/>
                  <a:cxnLst/>
                  <a:rect l="l" t="t" r="r" b="b"/>
                  <a:pathLst>
                    <a:path w="1485" h="2922" extrusionOk="0">
                      <a:moveTo>
                        <a:pt x="1079" y="0"/>
                      </a:moveTo>
                      <a:cubicBezTo>
                        <a:pt x="872" y="0"/>
                        <a:pt x="656" y="136"/>
                        <a:pt x="641" y="402"/>
                      </a:cubicBezTo>
                      <a:cubicBezTo>
                        <a:pt x="598" y="1061"/>
                        <a:pt x="439" y="1691"/>
                        <a:pt x="158" y="2292"/>
                      </a:cubicBezTo>
                      <a:cubicBezTo>
                        <a:pt x="1" y="2619"/>
                        <a:pt x="289" y="2921"/>
                        <a:pt x="559" y="2921"/>
                      </a:cubicBezTo>
                      <a:cubicBezTo>
                        <a:pt x="680" y="2921"/>
                        <a:pt x="802" y="2857"/>
                        <a:pt x="872" y="2708"/>
                      </a:cubicBezTo>
                      <a:cubicBezTo>
                        <a:pt x="1221" y="1972"/>
                        <a:pt x="1417" y="1213"/>
                        <a:pt x="1467" y="402"/>
                      </a:cubicBezTo>
                      <a:cubicBezTo>
                        <a:pt x="1485" y="136"/>
                        <a:pt x="1285" y="0"/>
                        <a:pt x="1079"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2;p24"/>
                <p:cNvSpPr/>
                <p:nvPr/>
              </p:nvSpPr>
              <p:spPr>
                <a:xfrm>
                  <a:off x="148958" y="4304181"/>
                  <a:ext cx="55065" cy="101699"/>
                </a:xfrm>
                <a:custGeom>
                  <a:avLst/>
                  <a:gdLst/>
                  <a:ahLst/>
                  <a:cxnLst/>
                  <a:rect l="l" t="t" r="r" b="b"/>
                  <a:pathLst>
                    <a:path w="2142" h="3956" extrusionOk="0">
                      <a:moveTo>
                        <a:pt x="1641" y="0"/>
                      </a:moveTo>
                      <a:cubicBezTo>
                        <a:pt x="1473" y="0"/>
                        <a:pt x="1306" y="85"/>
                        <a:pt x="1235" y="284"/>
                      </a:cubicBezTo>
                      <a:cubicBezTo>
                        <a:pt x="861" y="1341"/>
                        <a:pt x="484" y="2398"/>
                        <a:pt x="107" y="3455"/>
                      </a:cubicBezTo>
                      <a:cubicBezTo>
                        <a:pt x="0" y="3757"/>
                        <a:pt x="249" y="3956"/>
                        <a:pt x="502" y="3956"/>
                      </a:cubicBezTo>
                      <a:cubicBezTo>
                        <a:pt x="669" y="3956"/>
                        <a:pt x="836" y="3870"/>
                        <a:pt x="907" y="3675"/>
                      </a:cubicBezTo>
                      <a:lnTo>
                        <a:pt x="2035" y="506"/>
                      </a:lnTo>
                      <a:cubicBezTo>
                        <a:pt x="2142" y="199"/>
                        <a:pt x="1893" y="0"/>
                        <a:pt x="1641"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3;p24"/>
                <p:cNvSpPr/>
                <p:nvPr/>
              </p:nvSpPr>
              <p:spPr>
                <a:xfrm>
                  <a:off x="2477345" y="3138003"/>
                  <a:ext cx="298336" cy="110876"/>
                </a:xfrm>
                <a:custGeom>
                  <a:avLst/>
                  <a:gdLst/>
                  <a:ahLst/>
                  <a:cxnLst/>
                  <a:rect l="l" t="t" r="r" b="b"/>
                  <a:pathLst>
                    <a:path w="11605" h="4313" extrusionOk="0">
                      <a:moveTo>
                        <a:pt x="0" y="1"/>
                      </a:moveTo>
                      <a:lnTo>
                        <a:pt x="0" y="1"/>
                      </a:lnTo>
                      <a:cubicBezTo>
                        <a:pt x="686" y="819"/>
                        <a:pt x="1519" y="1509"/>
                        <a:pt x="2409" y="2099"/>
                      </a:cubicBezTo>
                      <a:cubicBezTo>
                        <a:pt x="3302" y="2694"/>
                        <a:pt x="4269" y="3173"/>
                        <a:pt x="5280" y="3541"/>
                      </a:cubicBezTo>
                      <a:cubicBezTo>
                        <a:pt x="6293" y="3882"/>
                        <a:pt x="7343" y="4152"/>
                        <a:pt x="8410" y="4241"/>
                      </a:cubicBezTo>
                      <a:cubicBezTo>
                        <a:pt x="8944" y="4312"/>
                        <a:pt x="9481" y="4298"/>
                        <a:pt x="10014" y="4305"/>
                      </a:cubicBezTo>
                      <a:cubicBezTo>
                        <a:pt x="10548" y="4298"/>
                        <a:pt x="11078" y="4224"/>
                        <a:pt x="11605" y="4173"/>
                      </a:cubicBezTo>
                      <a:lnTo>
                        <a:pt x="11605" y="4173"/>
                      </a:lnTo>
                      <a:cubicBezTo>
                        <a:pt x="11336" y="4177"/>
                        <a:pt x="11068" y="4180"/>
                        <a:pt x="10799" y="4180"/>
                      </a:cubicBezTo>
                      <a:cubicBezTo>
                        <a:pt x="10006" y="4180"/>
                        <a:pt x="9216" y="4152"/>
                        <a:pt x="8435" y="4027"/>
                      </a:cubicBezTo>
                      <a:cubicBezTo>
                        <a:pt x="7389" y="3899"/>
                        <a:pt x="6361" y="3636"/>
                        <a:pt x="5372" y="3280"/>
                      </a:cubicBezTo>
                      <a:cubicBezTo>
                        <a:pt x="4372" y="2943"/>
                        <a:pt x="3426" y="2469"/>
                        <a:pt x="2522" y="1922"/>
                      </a:cubicBezTo>
                      <a:cubicBezTo>
                        <a:pt x="1622" y="1374"/>
                        <a:pt x="768" y="740"/>
                        <a:pt x="0"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4;p24"/>
                <p:cNvSpPr/>
                <p:nvPr/>
              </p:nvSpPr>
              <p:spPr>
                <a:xfrm>
                  <a:off x="1381684" y="1714046"/>
                  <a:ext cx="598805" cy="1478670"/>
                </a:xfrm>
                <a:custGeom>
                  <a:avLst/>
                  <a:gdLst/>
                  <a:ahLst/>
                  <a:cxnLst/>
                  <a:rect l="l" t="t" r="r" b="b"/>
                  <a:pathLst>
                    <a:path w="23293" h="57519" extrusionOk="0">
                      <a:moveTo>
                        <a:pt x="10395" y="1"/>
                      </a:moveTo>
                      <a:lnTo>
                        <a:pt x="10395" y="1"/>
                      </a:lnTo>
                      <a:cubicBezTo>
                        <a:pt x="6891" y="4575"/>
                        <a:pt x="4192" y="9780"/>
                        <a:pt x="2417" y="15284"/>
                      </a:cubicBezTo>
                      <a:cubicBezTo>
                        <a:pt x="655" y="20783"/>
                        <a:pt x="0" y="26725"/>
                        <a:pt x="1072" y="32459"/>
                      </a:cubicBezTo>
                      <a:cubicBezTo>
                        <a:pt x="1644" y="35312"/>
                        <a:pt x="2665" y="38066"/>
                        <a:pt x="4042" y="40620"/>
                      </a:cubicBezTo>
                      <a:lnTo>
                        <a:pt x="4572" y="41573"/>
                      </a:lnTo>
                      <a:cubicBezTo>
                        <a:pt x="4747" y="41890"/>
                        <a:pt x="4921" y="42210"/>
                        <a:pt x="5138" y="42502"/>
                      </a:cubicBezTo>
                      <a:lnTo>
                        <a:pt x="6365" y="44302"/>
                      </a:lnTo>
                      <a:cubicBezTo>
                        <a:pt x="6788" y="44889"/>
                        <a:pt x="7276" y="45430"/>
                        <a:pt x="7727" y="45992"/>
                      </a:cubicBezTo>
                      <a:lnTo>
                        <a:pt x="8425" y="46828"/>
                      </a:lnTo>
                      <a:lnTo>
                        <a:pt x="9186" y="47604"/>
                      </a:lnTo>
                      <a:lnTo>
                        <a:pt x="10716" y="49144"/>
                      </a:lnTo>
                      <a:lnTo>
                        <a:pt x="12367" y="50556"/>
                      </a:lnTo>
                      <a:lnTo>
                        <a:pt x="13188" y="51261"/>
                      </a:lnTo>
                      <a:cubicBezTo>
                        <a:pt x="13469" y="51489"/>
                        <a:pt x="13768" y="51691"/>
                        <a:pt x="14056" y="51908"/>
                      </a:cubicBezTo>
                      <a:lnTo>
                        <a:pt x="15807" y="53185"/>
                      </a:lnTo>
                      <a:lnTo>
                        <a:pt x="16248" y="53502"/>
                      </a:lnTo>
                      <a:lnTo>
                        <a:pt x="16707" y="53786"/>
                      </a:lnTo>
                      <a:lnTo>
                        <a:pt x="17628" y="54356"/>
                      </a:lnTo>
                      <a:lnTo>
                        <a:pt x="19467" y="55494"/>
                      </a:lnTo>
                      <a:cubicBezTo>
                        <a:pt x="20734" y="56188"/>
                        <a:pt x="22015" y="56850"/>
                        <a:pt x="23292" y="57518"/>
                      </a:cubicBezTo>
                      <a:lnTo>
                        <a:pt x="19542" y="55370"/>
                      </a:lnTo>
                      <a:lnTo>
                        <a:pt x="17742" y="54181"/>
                      </a:lnTo>
                      <a:lnTo>
                        <a:pt x="16842" y="53591"/>
                      </a:lnTo>
                      <a:lnTo>
                        <a:pt x="16393" y="53292"/>
                      </a:lnTo>
                      <a:lnTo>
                        <a:pt x="15963" y="52965"/>
                      </a:lnTo>
                      <a:lnTo>
                        <a:pt x="14249" y="51663"/>
                      </a:lnTo>
                      <a:cubicBezTo>
                        <a:pt x="13964" y="51442"/>
                        <a:pt x="13669" y="51236"/>
                        <a:pt x="13398" y="51004"/>
                      </a:cubicBezTo>
                      <a:lnTo>
                        <a:pt x="12590" y="50290"/>
                      </a:lnTo>
                      <a:lnTo>
                        <a:pt x="10983" y="48863"/>
                      </a:lnTo>
                      <a:lnTo>
                        <a:pt x="9495" y="47312"/>
                      </a:lnTo>
                      <a:cubicBezTo>
                        <a:pt x="5540" y="43174"/>
                        <a:pt x="2715" y="37959"/>
                        <a:pt x="1612" y="32352"/>
                      </a:cubicBezTo>
                      <a:cubicBezTo>
                        <a:pt x="1072" y="29549"/>
                        <a:pt x="951" y="26671"/>
                        <a:pt x="1182" y="23822"/>
                      </a:cubicBezTo>
                      <a:cubicBezTo>
                        <a:pt x="1409" y="20972"/>
                        <a:pt x="2003" y="18154"/>
                        <a:pt x="2818" y="15407"/>
                      </a:cubicBezTo>
                      <a:cubicBezTo>
                        <a:pt x="3643" y="12662"/>
                        <a:pt x="4722" y="9990"/>
                        <a:pt x="5998" y="7418"/>
                      </a:cubicBezTo>
                      <a:cubicBezTo>
                        <a:pt x="7272" y="4842"/>
                        <a:pt x="8717" y="2341"/>
                        <a:pt x="10395"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15;p24"/>
                <p:cNvSpPr/>
                <p:nvPr/>
              </p:nvSpPr>
              <p:spPr>
                <a:xfrm>
                  <a:off x="1604656" y="1695666"/>
                  <a:ext cx="564922" cy="448159"/>
                </a:xfrm>
                <a:custGeom>
                  <a:avLst/>
                  <a:gdLst/>
                  <a:ahLst/>
                  <a:cxnLst/>
                  <a:rect l="l" t="t" r="r" b="b"/>
                  <a:pathLst>
                    <a:path w="21975" h="17433" extrusionOk="0">
                      <a:moveTo>
                        <a:pt x="14587" y="1"/>
                      </a:moveTo>
                      <a:cubicBezTo>
                        <a:pt x="6430" y="1"/>
                        <a:pt x="0" y="14124"/>
                        <a:pt x="0" y="14124"/>
                      </a:cubicBezTo>
                      <a:lnTo>
                        <a:pt x="13842" y="17432"/>
                      </a:lnTo>
                      <a:cubicBezTo>
                        <a:pt x="13842" y="17432"/>
                        <a:pt x="21974" y="1071"/>
                        <a:pt x="15674" y="85"/>
                      </a:cubicBezTo>
                      <a:cubicBezTo>
                        <a:pt x="15309" y="28"/>
                        <a:pt x="14946" y="1"/>
                        <a:pt x="14587" y="1"/>
                      </a:cubicBezTo>
                      <a:close/>
                    </a:path>
                  </a:pathLst>
                </a:custGeom>
                <a:solidFill>
                  <a:srgbClr val="2FE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6;p24"/>
                <p:cNvSpPr/>
                <p:nvPr/>
              </p:nvSpPr>
              <p:spPr>
                <a:xfrm>
                  <a:off x="1585788" y="1684921"/>
                  <a:ext cx="789220" cy="462529"/>
                </a:xfrm>
                <a:custGeom>
                  <a:avLst/>
                  <a:gdLst/>
                  <a:ahLst/>
                  <a:cxnLst/>
                  <a:rect l="l" t="t" r="r" b="b"/>
                  <a:pathLst>
                    <a:path w="30700" h="17992" extrusionOk="0">
                      <a:moveTo>
                        <a:pt x="16121" y="1"/>
                      </a:moveTo>
                      <a:cubicBezTo>
                        <a:pt x="15239" y="1"/>
                        <a:pt x="14359" y="91"/>
                        <a:pt x="13538" y="361"/>
                      </a:cubicBezTo>
                      <a:cubicBezTo>
                        <a:pt x="11745" y="881"/>
                        <a:pt x="10144" y="1845"/>
                        <a:pt x="8745" y="2994"/>
                      </a:cubicBezTo>
                      <a:cubicBezTo>
                        <a:pt x="7340" y="4143"/>
                        <a:pt x="6105" y="5467"/>
                        <a:pt x="4995" y="6879"/>
                      </a:cubicBezTo>
                      <a:cubicBezTo>
                        <a:pt x="2787" y="9714"/>
                        <a:pt x="1171" y="12951"/>
                        <a:pt x="1" y="16299"/>
                      </a:cubicBezTo>
                      <a:cubicBezTo>
                        <a:pt x="748" y="14688"/>
                        <a:pt x="1509" y="13087"/>
                        <a:pt x="2438" y="11582"/>
                      </a:cubicBezTo>
                      <a:cubicBezTo>
                        <a:pt x="3370" y="10081"/>
                        <a:pt x="4363" y="8621"/>
                        <a:pt x="5497" y="7284"/>
                      </a:cubicBezTo>
                      <a:cubicBezTo>
                        <a:pt x="7753" y="4638"/>
                        <a:pt x="10535" y="2257"/>
                        <a:pt x="13801" y="1297"/>
                      </a:cubicBezTo>
                      <a:cubicBezTo>
                        <a:pt x="14504" y="1070"/>
                        <a:pt x="15232" y="1001"/>
                        <a:pt x="15948" y="1001"/>
                      </a:cubicBezTo>
                      <a:cubicBezTo>
                        <a:pt x="16054" y="1001"/>
                        <a:pt x="16160" y="1003"/>
                        <a:pt x="16266" y="1005"/>
                      </a:cubicBezTo>
                      <a:cubicBezTo>
                        <a:pt x="17034" y="1023"/>
                        <a:pt x="17515" y="1454"/>
                        <a:pt x="17743" y="2197"/>
                      </a:cubicBezTo>
                      <a:cubicBezTo>
                        <a:pt x="17977" y="2922"/>
                        <a:pt x="17973" y="3791"/>
                        <a:pt x="17909" y="4630"/>
                      </a:cubicBezTo>
                      <a:cubicBezTo>
                        <a:pt x="17842" y="5480"/>
                        <a:pt x="17689" y="6337"/>
                        <a:pt x="17504" y="7188"/>
                      </a:cubicBezTo>
                      <a:cubicBezTo>
                        <a:pt x="16778" y="10596"/>
                        <a:pt x="15576" y="13951"/>
                        <a:pt x="14234" y="17192"/>
                      </a:cubicBezTo>
                      <a:lnTo>
                        <a:pt x="13904" y="17992"/>
                      </a:lnTo>
                      <a:lnTo>
                        <a:pt x="13904" y="17992"/>
                      </a:lnTo>
                      <a:lnTo>
                        <a:pt x="14750" y="17872"/>
                      </a:lnTo>
                      <a:cubicBezTo>
                        <a:pt x="16658" y="17597"/>
                        <a:pt x="18600" y="17423"/>
                        <a:pt x="20531" y="17335"/>
                      </a:cubicBezTo>
                      <a:cubicBezTo>
                        <a:pt x="21033" y="17316"/>
                        <a:pt x="21537" y="17304"/>
                        <a:pt x="22040" y="17304"/>
                      </a:cubicBezTo>
                      <a:cubicBezTo>
                        <a:pt x="23470" y="17304"/>
                        <a:pt x="24896" y="17398"/>
                        <a:pt x="26281" y="17690"/>
                      </a:cubicBezTo>
                      <a:lnTo>
                        <a:pt x="26540" y="17743"/>
                      </a:lnTo>
                      <a:lnTo>
                        <a:pt x="26636" y="17512"/>
                      </a:lnTo>
                      <a:cubicBezTo>
                        <a:pt x="27913" y="14445"/>
                        <a:pt x="29286" y="11407"/>
                        <a:pt x="30699" y="8387"/>
                      </a:cubicBezTo>
                      <a:lnTo>
                        <a:pt x="30699" y="8387"/>
                      </a:lnTo>
                      <a:cubicBezTo>
                        <a:pt x="29859" y="9828"/>
                        <a:pt x="29069" y="11297"/>
                        <a:pt x="28297" y="12777"/>
                      </a:cubicBezTo>
                      <a:cubicBezTo>
                        <a:pt x="27565" y="14182"/>
                        <a:pt x="26846" y="15598"/>
                        <a:pt x="26177" y="17039"/>
                      </a:cubicBezTo>
                      <a:cubicBezTo>
                        <a:pt x="24306" y="16605"/>
                        <a:pt x="22403" y="16498"/>
                        <a:pt x="20513" y="16494"/>
                      </a:cubicBezTo>
                      <a:cubicBezTo>
                        <a:pt x="18813" y="16494"/>
                        <a:pt x="17127" y="16622"/>
                        <a:pt x="15441" y="16822"/>
                      </a:cubicBezTo>
                      <a:cubicBezTo>
                        <a:pt x="16718" y="13773"/>
                        <a:pt x="17849" y="10675"/>
                        <a:pt x="18582" y="7416"/>
                      </a:cubicBezTo>
                      <a:cubicBezTo>
                        <a:pt x="18767" y="6530"/>
                        <a:pt x="18912" y="5633"/>
                        <a:pt x="18976" y="4712"/>
                      </a:cubicBezTo>
                      <a:cubicBezTo>
                        <a:pt x="19030" y="3791"/>
                        <a:pt x="19045" y="2841"/>
                        <a:pt x="18725" y="1870"/>
                      </a:cubicBezTo>
                      <a:cubicBezTo>
                        <a:pt x="18585" y="1393"/>
                        <a:pt x="18287" y="894"/>
                        <a:pt x="17849" y="536"/>
                      </a:cubicBezTo>
                      <a:cubicBezTo>
                        <a:pt x="17415" y="152"/>
                        <a:pt x="16817" y="30"/>
                        <a:pt x="16326" y="2"/>
                      </a:cubicBezTo>
                      <a:cubicBezTo>
                        <a:pt x="16258" y="1"/>
                        <a:pt x="16189" y="1"/>
                        <a:pt x="16121"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7;p24"/>
                <p:cNvSpPr/>
                <p:nvPr/>
              </p:nvSpPr>
              <p:spPr>
                <a:xfrm rot="7823354">
                  <a:off x="822851" y="3569909"/>
                  <a:ext cx="419573" cy="540850"/>
                </a:xfrm>
                <a:custGeom>
                  <a:avLst/>
                  <a:gdLst/>
                  <a:ahLst/>
                  <a:cxnLst/>
                  <a:rect l="l" t="t" r="r" b="b"/>
                  <a:pathLst>
                    <a:path w="10154" h="13089" extrusionOk="0">
                      <a:moveTo>
                        <a:pt x="6599" y="0"/>
                      </a:moveTo>
                      <a:cubicBezTo>
                        <a:pt x="6193" y="0"/>
                        <a:pt x="5777" y="80"/>
                        <a:pt x="5408" y="249"/>
                      </a:cubicBezTo>
                      <a:cubicBezTo>
                        <a:pt x="4888" y="487"/>
                        <a:pt x="4454" y="847"/>
                        <a:pt x="4074" y="1238"/>
                      </a:cubicBezTo>
                      <a:cubicBezTo>
                        <a:pt x="3326" y="2045"/>
                        <a:pt x="2811" y="2996"/>
                        <a:pt x="2356" y="3953"/>
                      </a:cubicBezTo>
                      <a:cubicBezTo>
                        <a:pt x="1914" y="4917"/>
                        <a:pt x="1541" y="5909"/>
                        <a:pt x="1249" y="6920"/>
                      </a:cubicBezTo>
                      <a:cubicBezTo>
                        <a:pt x="651" y="8940"/>
                        <a:pt x="228" y="11004"/>
                        <a:pt x="0" y="13089"/>
                      </a:cubicBezTo>
                      <a:cubicBezTo>
                        <a:pt x="228" y="12067"/>
                        <a:pt x="466" y="11046"/>
                        <a:pt x="747" y="10043"/>
                      </a:cubicBezTo>
                      <a:cubicBezTo>
                        <a:pt x="1018" y="9033"/>
                        <a:pt x="1310" y="8033"/>
                        <a:pt x="1655" y="7051"/>
                      </a:cubicBezTo>
                      <a:cubicBezTo>
                        <a:pt x="2006" y="6073"/>
                        <a:pt x="2356" y="5094"/>
                        <a:pt x="2811" y="4166"/>
                      </a:cubicBezTo>
                      <a:cubicBezTo>
                        <a:pt x="3262" y="3244"/>
                        <a:pt x="3782" y="2341"/>
                        <a:pt x="4472" y="1619"/>
                      </a:cubicBezTo>
                      <a:cubicBezTo>
                        <a:pt x="4814" y="1256"/>
                        <a:pt x="5195" y="936"/>
                        <a:pt x="5628" y="730"/>
                      </a:cubicBezTo>
                      <a:cubicBezTo>
                        <a:pt x="5950" y="581"/>
                        <a:pt x="6286" y="510"/>
                        <a:pt x="6633" y="510"/>
                      </a:cubicBezTo>
                      <a:cubicBezTo>
                        <a:pt x="6759" y="510"/>
                        <a:pt x="6887" y="519"/>
                        <a:pt x="7016" y="538"/>
                      </a:cubicBezTo>
                      <a:cubicBezTo>
                        <a:pt x="7503" y="597"/>
                        <a:pt x="7969" y="758"/>
                        <a:pt x="8360" y="1035"/>
                      </a:cubicBezTo>
                      <a:cubicBezTo>
                        <a:pt x="8752" y="1313"/>
                        <a:pt x="9058" y="1701"/>
                        <a:pt x="9275" y="2145"/>
                      </a:cubicBezTo>
                      <a:cubicBezTo>
                        <a:pt x="9716" y="3042"/>
                        <a:pt x="9830" y="4095"/>
                        <a:pt x="9830" y="5123"/>
                      </a:cubicBezTo>
                      <a:cubicBezTo>
                        <a:pt x="9840" y="6162"/>
                        <a:pt x="9712" y="7201"/>
                        <a:pt x="9517" y="8229"/>
                      </a:cubicBezTo>
                      <a:cubicBezTo>
                        <a:pt x="9833" y="7229"/>
                        <a:pt x="10015" y="6186"/>
                        <a:pt x="10101" y="5134"/>
                      </a:cubicBezTo>
                      <a:cubicBezTo>
                        <a:pt x="10153" y="4081"/>
                        <a:pt x="10093" y="2985"/>
                        <a:pt x="9659" y="1968"/>
                      </a:cubicBezTo>
                      <a:cubicBezTo>
                        <a:pt x="9446" y="1462"/>
                        <a:pt x="9104" y="986"/>
                        <a:pt x="8641" y="651"/>
                      </a:cubicBezTo>
                      <a:cubicBezTo>
                        <a:pt x="8183" y="313"/>
                        <a:pt x="7635" y="118"/>
                        <a:pt x="7087" y="39"/>
                      </a:cubicBezTo>
                      <a:cubicBezTo>
                        <a:pt x="6928" y="13"/>
                        <a:pt x="6765" y="0"/>
                        <a:pt x="6599"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418;p24"/>
            <p:cNvGrpSpPr/>
            <p:nvPr/>
          </p:nvGrpSpPr>
          <p:grpSpPr>
            <a:xfrm>
              <a:off x="4566208" y="2080100"/>
              <a:ext cx="4266394" cy="1374543"/>
              <a:chOff x="4566208" y="1958250"/>
              <a:chExt cx="4266394" cy="1374543"/>
            </a:xfrm>
          </p:grpSpPr>
          <p:sp>
            <p:nvSpPr>
              <p:cNvPr id="23" name="Google Shape;419;p24"/>
              <p:cNvSpPr/>
              <p:nvPr/>
            </p:nvSpPr>
            <p:spPr>
              <a:xfrm>
                <a:off x="5353712" y="1958250"/>
                <a:ext cx="3478890" cy="781951"/>
              </a:xfrm>
              <a:custGeom>
                <a:avLst/>
                <a:gdLst/>
                <a:ahLst/>
                <a:cxnLst/>
                <a:rect l="l" t="t" r="r" b="b"/>
                <a:pathLst>
                  <a:path w="51675" h="11615" extrusionOk="0">
                    <a:moveTo>
                      <a:pt x="51357" y="0"/>
                    </a:moveTo>
                    <a:lnTo>
                      <a:pt x="51119" y="84"/>
                    </a:lnTo>
                    <a:cubicBezTo>
                      <a:pt x="51200" y="327"/>
                      <a:pt x="51266" y="565"/>
                      <a:pt x="51317" y="795"/>
                    </a:cubicBezTo>
                    <a:lnTo>
                      <a:pt x="51564" y="742"/>
                    </a:lnTo>
                    <a:cubicBezTo>
                      <a:pt x="51514" y="504"/>
                      <a:pt x="51443" y="254"/>
                      <a:pt x="51357" y="0"/>
                    </a:cubicBezTo>
                    <a:close/>
                    <a:moveTo>
                      <a:pt x="51667" y="1506"/>
                    </a:moveTo>
                    <a:lnTo>
                      <a:pt x="51414" y="1520"/>
                    </a:lnTo>
                    <a:cubicBezTo>
                      <a:pt x="51420" y="1603"/>
                      <a:pt x="51423" y="1687"/>
                      <a:pt x="51423" y="1770"/>
                    </a:cubicBezTo>
                    <a:cubicBezTo>
                      <a:pt x="51423" y="1927"/>
                      <a:pt x="51414" y="2091"/>
                      <a:pt x="51397" y="2251"/>
                    </a:cubicBezTo>
                    <a:lnTo>
                      <a:pt x="51647" y="2278"/>
                    </a:lnTo>
                    <a:cubicBezTo>
                      <a:pt x="51667" y="2108"/>
                      <a:pt x="51674" y="1938"/>
                      <a:pt x="51674" y="1770"/>
                    </a:cubicBezTo>
                    <a:cubicBezTo>
                      <a:pt x="51674" y="1680"/>
                      <a:pt x="51674" y="1594"/>
                      <a:pt x="51667" y="1506"/>
                    </a:cubicBezTo>
                    <a:close/>
                    <a:moveTo>
                      <a:pt x="51263" y="2973"/>
                    </a:moveTo>
                    <a:cubicBezTo>
                      <a:pt x="51203" y="3204"/>
                      <a:pt x="51126" y="3441"/>
                      <a:pt x="51029" y="3671"/>
                    </a:cubicBezTo>
                    <a:lnTo>
                      <a:pt x="51263" y="3768"/>
                    </a:lnTo>
                    <a:cubicBezTo>
                      <a:pt x="51363" y="3524"/>
                      <a:pt x="51446" y="3281"/>
                      <a:pt x="51507" y="3037"/>
                    </a:cubicBezTo>
                    <a:lnTo>
                      <a:pt x="51263" y="2973"/>
                    </a:lnTo>
                    <a:close/>
                    <a:moveTo>
                      <a:pt x="50705" y="4332"/>
                    </a:moveTo>
                    <a:cubicBezTo>
                      <a:pt x="50585" y="4546"/>
                      <a:pt x="50452" y="4753"/>
                      <a:pt x="50307" y="4954"/>
                    </a:cubicBezTo>
                    <a:lnTo>
                      <a:pt x="50512" y="5101"/>
                    </a:lnTo>
                    <a:cubicBezTo>
                      <a:pt x="50662" y="4893"/>
                      <a:pt x="50802" y="4676"/>
                      <a:pt x="50925" y="4456"/>
                    </a:cubicBezTo>
                    <a:lnTo>
                      <a:pt x="50705" y="4332"/>
                    </a:lnTo>
                    <a:close/>
                    <a:moveTo>
                      <a:pt x="49837" y="5525"/>
                    </a:moveTo>
                    <a:lnTo>
                      <a:pt x="49817" y="5548"/>
                    </a:lnTo>
                    <a:cubicBezTo>
                      <a:pt x="49656" y="5718"/>
                      <a:pt x="49486" y="5886"/>
                      <a:pt x="49309" y="6043"/>
                    </a:cubicBezTo>
                    <a:lnTo>
                      <a:pt x="49479" y="6233"/>
                    </a:lnTo>
                    <a:cubicBezTo>
                      <a:pt x="49660" y="6069"/>
                      <a:pt x="49837" y="5896"/>
                      <a:pt x="50000" y="5718"/>
                    </a:cubicBezTo>
                    <a:lnTo>
                      <a:pt x="50024" y="5695"/>
                    </a:lnTo>
                    <a:lnTo>
                      <a:pt x="49837" y="5525"/>
                    </a:lnTo>
                    <a:close/>
                    <a:moveTo>
                      <a:pt x="48734" y="6510"/>
                    </a:moveTo>
                    <a:cubicBezTo>
                      <a:pt x="48540" y="6657"/>
                      <a:pt x="48334" y="6797"/>
                      <a:pt x="48123" y="6931"/>
                    </a:cubicBezTo>
                    <a:lnTo>
                      <a:pt x="48257" y="7145"/>
                    </a:lnTo>
                    <a:cubicBezTo>
                      <a:pt x="48474" y="7008"/>
                      <a:pt x="48688" y="6861"/>
                      <a:pt x="48884" y="6714"/>
                    </a:cubicBezTo>
                    <a:lnTo>
                      <a:pt x="48734" y="6510"/>
                    </a:lnTo>
                    <a:close/>
                    <a:moveTo>
                      <a:pt x="14177" y="7028"/>
                    </a:moveTo>
                    <a:lnTo>
                      <a:pt x="14173" y="7282"/>
                    </a:lnTo>
                    <a:cubicBezTo>
                      <a:pt x="14424" y="7286"/>
                      <a:pt x="14674" y="7289"/>
                      <a:pt x="14925" y="7298"/>
                    </a:cubicBezTo>
                    <a:lnTo>
                      <a:pt x="14931" y="7045"/>
                    </a:lnTo>
                    <a:cubicBezTo>
                      <a:pt x="14681" y="7038"/>
                      <a:pt x="14430" y="7031"/>
                      <a:pt x="14177" y="7028"/>
                    </a:cubicBezTo>
                    <a:close/>
                    <a:moveTo>
                      <a:pt x="13422" y="7031"/>
                    </a:moveTo>
                    <a:cubicBezTo>
                      <a:pt x="13168" y="7035"/>
                      <a:pt x="12918" y="7045"/>
                      <a:pt x="12664" y="7055"/>
                    </a:cubicBezTo>
                    <a:lnTo>
                      <a:pt x="12677" y="7306"/>
                    </a:lnTo>
                    <a:cubicBezTo>
                      <a:pt x="12924" y="7295"/>
                      <a:pt x="13175" y="7289"/>
                      <a:pt x="13425" y="7286"/>
                    </a:cubicBezTo>
                    <a:lnTo>
                      <a:pt x="13422" y="7031"/>
                    </a:lnTo>
                    <a:close/>
                    <a:moveTo>
                      <a:pt x="15687" y="7075"/>
                    </a:moveTo>
                    <a:lnTo>
                      <a:pt x="15676" y="7326"/>
                    </a:lnTo>
                    <a:cubicBezTo>
                      <a:pt x="15924" y="7338"/>
                      <a:pt x="16174" y="7352"/>
                      <a:pt x="16425" y="7369"/>
                    </a:cubicBezTo>
                    <a:lnTo>
                      <a:pt x="16442" y="7118"/>
                    </a:lnTo>
                    <a:cubicBezTo>
                      <a:pt x="16191" y="7101"/>
                      <a:pt x="15941" y="7085"/>
                      <a:pt x="15687" y="7075"/>
                    </a:cubicBezTo>
                    <a:close/>
                    <a:moveTo>
                      <a:pt x="11908" y="7095"/>
                    </a:moveTo>
                    <a:cubicBezTo>
                      <a:pt x="11658" y="7112"/>
                      <a:pt x="11407" y="7132"/>
                      <a:pt x="11157" y="7155"/>
                    </a:cubicBezTo>
                    <a:lnTo>
                      <a:pt x="11181" y="7409"/>
                    </a:lnTo>
                    <a:cubicBezTo>
                      <a:pt x="11428" y="7386"/>
                      <a:pt x="11678" y="7366"/>
                      <a:pt x="11925" y="7349"/>
                    </a:cubicBezTo>
                    <a:lnTo>
                      <a:pt x="11908" y="7095"/>
                    </a:lnTo>
                    <a:close/>
                    <a:moveTo>
                      <a:pt x="17193" y="7172"/>
                    </a:moveTo>
                    <a:lnTo>
                      <a:pt x="17173" y="7426"/>
                    </a:lnTo>
                    <a:cubicBezTo>
                      <a:pt x="17424" y="7446"/>
                      <a:pt x="17674" y="7469"/>
                      <a:pt x="17921" y="7492"/>
                    </a:cubicBezTo>
                    <a:lnTo>
                      <a:pt x="17948" y="7241"/>
                    </a:lnTo>
                    <a:cubicBezTo>
                      <a:pt x="17697" y="7215"/>
                      <a:pt x="17447" y="7195"/>
                      <a:pt x="17193" y="7172"/>
                    </a:cubicBezTo>
                    <a:close/>
                    <a:moveTo>
                      <a:pt x="10402" y="7235"/>
                    </a:moveTo>
                    <a:cubicBezTo>
                      <a:pt x="10152" y="7269"/>
                      <a:pt x="9904" y="7302"/>
                      <a:pt x="9654" y="7338"/>
                    </a:cubicBezTo>
                    <a:lnTo>
                      <a:pt x="9691" y="7589"/>
                    </a:lnTo>
                    <a:cubicBezTo>
                      <a:pt x="9938" y="7553"/>
                      <a:pt x="10185" y="7519"/>
                      <a:pt x="10436" y="7489"/>
                    </a:cubicBezTo>
                    <a:lnTo>
                      <a:pt x="10402" y="7235"/>
                    </a:lnTo>
                    <a:close/>
                    <a:moveTo>
                      <a:pt x="18696" y="7318"/>
                    </a:moveTo>
                    <a:lnTo>
                      <a:pt x="18670" y="7573"/>
                    </a:lnTo>
                    <a:cubicBezTo>
                      <a:pt x="18920" y="7599"/>
                      <a:pt x="19167" y="7629"/>
                      <a:pt x="19414" y="7659"/>
                    </a:cubicBezTo>
                    <a:lnTo>
                      <a:pt x="19448" y="7409"/>
                    </a:lnTo>
                    <a:cubicBezTo>
                      <a:pt x="19197" y="7375"/>
                      <a:pt x="18947" y="7349"/>
                      <a:pt x="18696" y="7318"/>
                    </a:cubicBezTo>
                    <a:close/>
                    <a:moveTo>
                      <a:pt x="8906" y="7462"/>
                    </a:moveTo>
                    <a:cubicBezTo>
                      <a:pt x="8659" y="7509"/>
                      <a:pt x="8412" y="7556"/>
                      <a:pt x="8165" y="7609"/>
                    </a:cubicBezTo>
                    <a:lnTo>
                      <a:pt x="8215" y="7856"/>
                    </a:lnTo>
                    <a:cubicBezTo>
                      <a:pt x="8461" y="7807"/>
                      <a:pt x="8706" y="7756"/>
                      <a:pt x="8953" y="7713"/>
                    </a:cubicBezTo>
                    <a:lnTo>
                      <a:pt x="8906" y="7462"/>
                    </a:lnTo>
                    <a:close/>
                    <a:moveTo>
                      <a:pt x="20196" y="7506"/>
                    </a:moveTo>
                    <a:lnTo>
                      <a:pt x="20162" y="7756"/>
                    </a:lnTo>
                    <a:cubicBezTo>
                      <a:pt x="20410" y="7790"/>
                      <a:pt x="20657" y="7823"/>
                      <a:pt x="20907" y="7860"/>
                    </a:cubicBezTo>
                    <a:lnTo>
                      <a:pt x="20941" y="7609"/>
                    </a:lnTo>
                    <a:cubicBezTo>
                      <a:pt x="20694" y="7573"/>
                      <a:pt x="20443" y="7539"/>
                      <a:pt x="20196" y="7506"/>
                    </a:cubicBezTo>
                    <a:close/>
                    <a:moveTo>
                      <a:pt x="47478" y="7309"/>
                    </a:moveTo>
                    <a:cubicBezTo>
                      <a:pt x="47268" y="7422"/>
                      <a:pt x="47045" y="7536"/>
                      <a:pt x="46814" y="7646"/>
                    </a:cubicBezTo>
                    <a:lnTo>
                      <a:pt x="46920" y="7873"/>
                    </a:lnTo>
                    <a:cubicBezTo>
                      <a:pt x="47154" y="7763"/>
                      <a:pt x="47385" y="7646"/>
                      <a:pt x="47599" y="7529"/>
                    </a:cubicBezTo>
                    <a:lnTo>
                      <a:pt x="47478" y="7309"/>
                    </a:lnTo>
                    <a:close/>
                    <a:moveTo>
                      <a:pt x="21689" y="7719"/>
                    </a:moveTo>
                    <a:lnTo>
                      <a:pt x="21648" y="7970"/>
                    </a:lnTo>
                    <a:cubicBezTo>
                      <a:pt x="21899" y="8007"/>
                      <a:pt x="22146" y="8047"/>
                      <a:pt x="22394" y="8083"/>
                    </a:cubicBezTo>
                    <a:lnTo>
                      <a:pt x="22434" y="7836"/>
                    </a:lnTo>
                    <a:cubicBezTo>
                      <a:pt x="22186" y="7796"/>
                      <a:pt x="21936" y="7756"/>
                      <a:pt x="21689" y="7719"/>
                    </a:cubicBezTo>
                    <a:close/>
                    <a:moveTo>
                      <a:pt x="7426" y="7779"/>
                    </a:moveTo>
                    <a:cubicBezTo>
                      <a:pt x="7179" y="7840"/>
                      <a:pt x="6935" y="7907"/>
                      <a:pt x="6695" y="7973"/>
                    </a:cubicBezTo>
                    <a:lnTo>
                      <a:pt x="6762" y="8217"/>
                    </a:lnTo>
                    <a:cubicBezTo>
                      <a:pt x="7002" y="8151"/>
                      <a:pt x="7243" y="8087"/>
                      <a:pt x="7487" y="8027"/>
                    </a:cubicBezTo>
                    <a:lnTo>
                      <a:pt x="7426" y="7779"/>
                    </a:lnTo>
                    <a:close/>
                    <a:moveTo>
                      <a:pt x="23179" y="7957"/>
                    </a:moveTo>
                    <a:lnTo>
                      <a:pt x="23139" y="8203"/>
                    </a:lnTo>
                    <a:lnTo>
                      <a:pt x="23880" y="8328"/>
                    </a:lnTo>
                    <a:lnTo>
                      <a:pt x="23920" y="8077"/>
                    </a:lnTo>
                    <a:lnTo>
                      <a:pt x="23179" y="7957"/>
                    </a:lnTo>
                    <a:close/>
                    <a:moveTo>
                      <a:pt x="46129" y="7947"/>
                    </a:moveTo>
                    <a:lnTo>
                      <a:pt x="46006" y="7997"/>
                    </a:lnTo>
                    <a:cubicBezTo>
                      <a:pt x="45815" y="8077"/>
                      <a:pt x="45625" y="8151"/>
                      <a:pt x="45434" y="8220"/>
                    </a:cubicBezTo>
                    <a:lnTo>
                      <a:pt x="45521" y="8458"/>
                    </a:lnTo>
                    <a:cubicBezTo>
                      <a:pt x="45715" y="8388"/>
                      <a:pt x="45909" y="8311"/>
                      <a:pt x="46103" y="8234"/>
                    </a:cubicBezTo>
                    <a:lnTo>
                      <a:pt x="46226" y="8180"/>
                    </a:lnTo>
                    <a:lnTo>
                      <a:pt x="46129" y="7947"/>
                    </a:lnTo>
                    <a:close/>
                    <a:moveTo>
                      <a:pt x="24665" y="8203"/>
                    </a:moveTo>
                    <a:lnTo>
                      <a:pt x="24622" y="8454"/>
                    </a:lnTo>
                    <a:lnTo>
                      <a:pt x="25363" y="8578"/>
                    </a:lnTo>
                    <a:lnTo>
                      <a:pt x="25407" y="8328"/>
                    </a:lnTo>
                    <a:lnTo>
                      <a:pt x="24665" y="8203"/>
                    </a:lnTo>
                    <a:close/>
                    <a:moveTo>
                      <a:pt x="5967" y="8194"/>
                    </a:moveTo>
                    <a:cubicBezTo>
                      <a:pt x="5726" y="8271"/>
                      <a:pt x="5489" y="8354"/>
                      <a:pt x="5252" y="8438"/>
                    </a:cubicBezTo>
                    <a:lnTo>
                      <a:pt x="5335" y="8675"/>
                    </a:lnTo>
                    <a:cubicBezTo>
                      <a:pt x="5572" y="8591"/>
                      <a:pt x="5806" y="8511"/>
                      <a:pt x="6047" y="8434"/>
                    </a:cubicBezTo>
                    <a:lnTo>
                      <a:pt x="5967" y="8194"/>
                    </a:lnTo>
                    <a:close/>
                    <a:moveTo>
                      <a:pt x="26148" y="8454"/>
                    </a:moveTo>
                    <a:lnTo>
                      <a:pt x="26108" y="8704"/>
                    </a:lnTo>
                    <a:lnTo>
                      <a:pt x="26850" y="8829"/>
                    </a:lnTo>
                    <a:lnTo>
                      <a:pt x="26893" y="8578"/>
                    </a:lnTo>
                    <a:lnTo>
                      <a:pt x="26148" y="8454"/>
                    </a:lnTo>
                    <a:close/>
                    <a:moveTo>
                      <a:pt x="44726" y="8468"/>
                    </a:moveTo>
                    <a:cubicBezTo>
                      <a:pt x="44489" y="8544"/>
                      <a:pt x="44252" y="8618"/>
                      <a:pt x="44011" y="8684"/>
                    </a:cubicBezTo>
                    <a:lnTo>
                      <a:pt x="44082" y="8929"/>
                    </a:lnTo>
                    <a:cubicBezTo>
                      <a:pt x="44325" y="8858"/>
                      <a:pt x="44566" y="8785"/>
                      <a:pt x="44806" y="8708"/>
                    </a:cubicBezTo>
                    <a:lnTo>
                      <a:pt x="44726" y="8468"/>
                    </a:lnTo>
                    <a:close/>
                    <a:moveTo>
                      <a:pt x="27634" y="8701"/>
                    </a:moveTo>
                    <a:lnTo>
                      <a:pt x="27594" y="8952"/>
                    </a:lnTo>
                    <a:cubicBezTo>
                      <a:pt x="27841" y="8992"/>
                      <a:pt x="28089" y="9032"/>
                      <a:pt x="28339" y="9072"/>
                    </a:cubicBezTo>
                    <a:lnTo>
                      <a:pt x="28379" y="8822"/>
                    </a:lnTo>
                    <a:cubicBezTo>
                      <a:pt x="28129" y="8781"/>
                      <a:pt x="27881" y="8741"/>
                      <a:pt x="27634" y="8701"/>
                    </a:cubicBezTo>
                    <a:close/>
                    <a:moveTo>
                      <a:pt x="4544" y="8712"/>
                    </a:moveTo>
                    <a:cubicBezTo>
                      <a:pt x="4310" y="8805"/>
                      <a:pt x="4076" y="8905"/>
                      <a:pt x="3846" y="9009"/>
                    </a:cubicBezTo>
                    <a:lnTo>
                      <a:pt x="3952" y="9239"/>
                    </a:lnTo>
                    <a:cubicBezTo>
                      <a:pt x="4180" y="9139"/>
                      <a:pt x="4407" y="9039"/>
                      <a:pt x="4638" y="8945"/>
                    </a:cubicBezTo>
                    <a:lnTo>
                      <a:pt x="4544" y="8712"/>
                    </a:lnTo>
                    <a:close/>
                    <a:moveTo>
                      <a:pt x="29121" y="8935"/>
                    </a:moveTo>
                    <a:lnTo>
                      <a:pt x="29084" y="9185"/>
                    </a:lnTo>
                    <a:cubicBezTo>
                      <a:pt x="29331" y="9222"/>
                      <a:pt x="29582" y="9259"/>
                      <a:pt x="29829" y="9296"/>
                    </a:cubicBezTo>
                    <a:lnTo>
                      <a:pt x="29865" y="9045"/>
                    </a:lnTo>
                    <a:cubicBezTo>
                      <a:pt x="29618" y="9009"/>
                      <a:pt x="29368" y="8975"/>
                      <a:pt x="29121" y="8935"/>
                    </a:cubicBezTo>
                    <a:close/>
                    <a:moveTo>
                      <a:pt x="43287" y="8878"/>
                    </a:moveTo>
                    <a:cubicBezTo>
                      <a:pt x="43046" y="8939"/>
                      <a:pt x="42802" y="8995"/>
                      <a:pt x="42559" y="9045"/>
                    </a:cubicBezTo>
                    <a:lnTo>
                      <a:pt x="42612" y="9296"/>
                    </a:lnTo>
                    <a:cubicBezTo>
                      <a:pt x="42859" y="9242"/>
                      <a:pt x="43103" y="9185"/>
                      <a:pt x="43350" y="9125"/>
                    </a:cubicBezTo>
                    <a:lnTo>
                      <a:pt x="43287" y="8878"/>
                    </a:lnTo>
                    <a:close/>
                    <a:moveTo>
                      <a:pt x="30611" y="9149"/>
                    </a:moveTo>
                    <a:lnTo>
                      <a:pt x="30577" y="9400"/>
                    </a:lnTo>
                    <a:cubicBezTo>
                      <a:pt x="30824" y="9433"/>
                      <a:pt x="31075" y="9463"/>
                      <a:pt x="31325" y="9493"/>
                    </a:cubicBezTo>
                    <a:lnTo>
                      <a:pt x="31356" y="9242"/>
                    </a:lnTo>
                    <a:cubicBezTo>
                      <a:pt x="31108" y="9213"/>
                      <a:pt x="30858" y="9182"/>
                      <a:pt x="30611" y="9149"/>
                    </a:cubicBezTo>
                    <a:close/>
                    <a:moveTo>
                      <a:pt x="41824" y="9193"/>
                    </a:moveTo>
                    <a:cubicBezTo>
                      <a:pt x="41577" y="9236"/>
                      <a:pt x="41333" y="9276"/>
                      <a:pt x="41082" y="9313"/>
                    </a:cubicBezTo>
                    <a:lnTo>
                      <a:pt x="41122" y="9563"/>
                    </a:lnTo>
                    <a:cubicBezTo>
                      <a:pt x="41369" y="9526"/>
                      <a:pt x="41620" y="9483"/>
                      <a:pt x="41867" y="9440"/>
                    </a:cubicBezTo>
                    <a:lnTo>
                      <a:pt x="41824" y="9193"/>
                    </a:lnTo>
                    <a:close/>
                    <a:moveTo>
                      <a:pt x="32104" y="9330"/>
                    </a:moveTo>
                    <a:lnTo>
                      <a:pt x="32074" y="9580"/>
                    </a:lnTo>
                    <a:cubicBezTo>
                      <a:pt x="32324" y="9606"/>
                      <a:pt x="32575" y="9634"/>
                      <a:pt x="32825" y="9657"/>
                    </a:cubicBezTo>
                    <a:lnTo>
                      <a:pt x="32848" y="9406"/>
                    </a:lnTo>
                    <a:cubicBezTo>
                      <a:pt x="32601" y="9383"/>
                      <a:pt x="32350" y="9356"/>
                      <a:pt x="32104" y="9330"/>
                    </a:cubicBezTo>
                    <a:close/>
                    <a:moveTo>
                      <a:pt x="40340" y="9410"/>
                    </a:moveTo>
                    <a:cubicBezTo>
                      <a:pt x="40094" y="9440"/>
                      <a:pt x="39846" y="9463"/>
                      <a:pt x="39596" y="9486"/>
                    </a:cubicBezTo>
                    <a:lnTo>
                      <a:pt x="39619" y="9737"/>
                    </a:lnTo>
                    <a:cubicBezTo>
                      <a:pt x="39870" y="9717"/>
                      <a:pt x="40120" y="9691"/>
                      <a:pt x="40371" y="9660"/>
                    </a:cubicBezTo>
                    <a:lnTo>
                      <a:pt x="40340" y="9410"/>
                    </a:lnTo>
                    <a:close/>
                    <a:moveTo>
                      <a:pt x="33600" y="9470"/>
                    </a:moveTo>
                    <a:lnTo>
                      <a:pt x="33580" y="9723"/>
                    </a:lnTo>
                    <a:cubicBezTo>
                      <a:pt x="33830" y="9743"/>
                      <a:pt x="34081" y="9760"/>
                      <a:pt x="34331" y="9777"/>
                    </a:cubicBezTo>
                    <a:lnTo>
                      <a:pt x="34348" y="9523"/>
                    </a:lnTo>
                    <a:cubicBezTo>
                      <a:pt x="34098" y="9510"/>
                      <a:pt x="33847" y="9490"/>
                      <a:pt x="33600" y="9470"/>
                    </a:cubicBezTo>
                    <a:close/>
                    <a:moveTo>
                      <a:pt x="38848" y="9543"/>
                    </a:moveTo>
                    <a:cubicBezTo>
                      <a:pt x="38597" y="9560"/>
                      <a:pt x="38350" y="9573"/>
                      <a:pt x="38099" y="9580"/>
                    </a:cubicBezTo>
                    <a:lnTo>
                      <a:pt x="38109" y="9834"/>
                    </a:lnTo>
                    <a:cubicBezTo>
                      <a:pt x="38360" y="9824"/>
                      <a:pt x="38614" y="9811"/>
                      <a:pt x="38864" y="9797"/>
                    </a:cubicBezTo>
                    <a:lnTo>
                      <a:pt x="38848" y="9543"/>
                    </a:lnTo>
                    <a:close/>
                    <a:moveTo>
                      <a:pt x="35096" y="9566"/>
                    </a:moveTo>
                    <a:lnTo>
                      <a:pt x="35086" y="9817"/>
                    </a:lnTo>
                    <a:cubicBezTo>
                      <a:pt x="35337" y="9831"/>
                      <a:pt x="35591" y="9837"/>
                      <a:pt x="35842" y="9844"/>
                    </a:cubicBezTo>
                    <a:lnTo>
                      <a:pt x="35848" y="9594"/>
                    </a:lnTo>
                    <a:cubicBezTo>
                      <a:pt x="35597" y="9586"/>
                      <a:pt x="35347" y="9577"/>
                      <a:pt x="35096" y="9566"/>
                    </a:cubicBezTo>
                    <a:close/>
                    <a:moveTo>
                      <a:pt x="37348" y="9600"/>
                    </a:moveTo>
                    <a:cubicBezTo>
                      <a:pt x="37174" y="9603"/>
                      <a:pt x="37000" y="9606"/>
                      <a:pt x="36824" y="9606"/>
                    </a:cubicBezTo>
                    <a:lnTo>
                      <a:pt x="36599" y="9603"/>
                    </a:lnTo>
                    <a:lnTo>
                      <a:pt x="36596" y="9857"/>
                    </a:lnTo>
                    <a:lnTo>
                      <a:pt x="36824" y="9857"/>
                    </a:lnTo>
                    <a:cubicBezTo>
                      <a:pt x="37000" y="9857"/>
                      <a:pt x="37177" y="9857"/>
                      <a:pt x="37351" y="9854"/>
                    </a:cubicBezTo>
                    <a:lnTo>
                      <a:pt x="37348" y="9600"/>
                    </a:lnTo>
                    <a:close/>
                    <a:moveTo>
                      <a:pt x="3161" y="9339"/>
                    </a:moveTo>
                    <a:cubicBezTo>
                      <a:pt x="2937" y="9453"/>
                      <a:pt x="2714" y="9570"/>
                      <a:pt x="2493" y="9697"/>
                    </a:cubicBezTo>
                    <a:lnTo>
                      <a:pt x="2617" y="9917"/>
                    </a:lnTo>
                    <a:cubicBezTo>
                      <a:pt x="2834" y="9794"/>
                      <a:pt x="3054" y="9677"/>
                      <a:pt x="3278" y="9563"/>
                    </a:cubicBezTo>
                    <a:lnTo>
                      <a:pt x="3161" y="9339"/>
                    </a:lnTo>
                    <a:close/>
                    <a:moveTo>
                      <a:pt x="1841" y="10084"/>
                    </a:moveTo>
                    <a:cubicBezTo>
                      <a:pt x="1627" y="10215"/>
                      <a:pt x="1414" y="10355"/>
                      <a:pt x="1207" y="10499"/>
                    </a:cubicBezTo>
                    <a:lnTo>
                      <a:pt x="1351" y="10709"/>
                    </a:lnTo>
                    <a:cubicBezTo>
                      <a:pt x="1554" y="10565"/>
                      <a:pt x="1764" y="10428"/>
                      <a:pt x="1975" y="10298"/>
                    </a:cubicBezTo>
                    <a:lnTo>
                      <a:pt x="1841" y="10084"/>
                    </a:lnTo>
                    <a:close/>
                    <a:moveTo>
                      <a:pt x="592" y="10946"/>
                    </a:moveTo>
                    <a:cubicBezTo>
                      <a:pt x="392" y="11100"/>
                      <a:pt x="192" y="11260"/>
                      <a:pt x="1" y="11424"/>
                    </a:cubicBezTo>
                    <a:lnTo>
                      <a:pt x="164" y="11614"/>
                    </a:lnTo>
                    <a:cubicBezTo>
                      <a:pt x="352" y="11457"/>
                      <a:pt x="549" y="11297"/>
                      <a:pt x="746" y="11146"/>
                    </a:cubicBezTo>
                    <a:lnTo>
                      <a:pt x="592" y="10946"/>
                    </a:ln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20;p24"/>
              <p:cNvSpPr/>
              <p:nvPr/>
            </p:nvSpPr>
            <p:spPr>
              <a:xfrm rot="724461">
                <a:off x="4661765" y="2197509"/>
                <a:ext cx="729412" cy="990771"/>
              </a:xfrm>
              <a:custGeom>
                <a:avLst/>
                <a:gdLst/>
                <a:ahLst/>
                <a:cxnLst/>
                <a:rect l="l" t="t" r="r" b="b"/>
                <a:pathLst>
                  <a:path w="6952" h="9443" extrusionOk="0">
                    <a:moveTo>
                      <a:pt x="6952" y="0"/>
                    </a:moveTo>
                    <a:lnTo>
                      <a:pt x="1" y="9443"/>
                    </a:lnTo>
                    <a:lnTo>
                      <a:pt x="6952" y="4543"/>
                    </a:lnTo>
                    <a:lnTo>
                      <a:pt x="6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1;p24"/>
              <p:cNvSpPr/>
              <p:nvPr/>
            </p:nvSpPr>
            <p:spPr>
              <a:xfrm rot="724461">
                <a:off x="4602634" y="2756601"/>
                <a:ext cx="899384" cy="443397"/>
              </a:xfrm>
              <a:custGeom>
                <a:avLst/>
                <a:gdLst/>
                <a:ahLst/>
                <a:cxnLst/>
                <a:rect l="l" t="t" r="r" b="b"/>
                <a:pathLst>
                  <a:path w="8572" h="4226" extrusionOk="0">
                    <a:moveTo>
                      <a:pt x="8301" y="0"/>
                    </a:moveTo>
                    <a:lnTo>
                      <a:pt x="1" y="4226"/>
                    </a:lnTo>
                    <a:lnTo>
                      <a:pt x="8572" y="2971"/>
                    </a:lnTo>
                    <a:lnTo>
                      <a:pt x="830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2;p24"/>
              <p:cNvSpPr/>
              <p:nvPr/>
            </p:nvSpPr>
            <p:spPr>
              <a:xfrm rot="724461">
                <a:off x="4607723" y="2708483"/>
                <a:ext cx="1107968" cy="514114"/>
              </a:xfrm>
              <a:custGeom>
                <a:avLst/>
                <a:gdLst/>
                <a:ahLst/>
                <a:cxnLst/>
                <a:rect l="l" t="t" r="r" b="b"/>
                <a:pathLst>
                  <a:path w="10560" h="4900" extrusionOk="0">
                    <a:moveTo>
                      <a:pt x="6952" y="0"/>
                    </a:moveTo>
                    <a:lnTo>
                      <a:pt x="1" y="4900"/>
                    </a:lnTo>
                    <a:lnTo>
                      <a:pt x="10559" y="1046"/>
                    </a:lnTo>
                    <a:lnTo>
                      <a:pt x="6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3;p24"/>
              <p:cNvSpPr/>
              <p:nvPr/>
            </p:nvSpPr>
            <p:spPr>
              <a:xfrm rot="724461">
                <a:off x="4617060" y="2620208"/>
                <a:ext cx="791735" cy="569932"/>
              </a:xfrm>
              <a:custGeom>
                <a:avLst/>
                <a:gdLst/>
                <a:ahLst/>
                <a:cxnLst/>
                <a:rect l="l" t="t" r="r" b="b"/>
                <a:pathLst>
                  <a:path w="7546" h="5432" extrusionOk="0">
                    <a:moveTo>
                      <a:pt x="6952" y="1"/>
                    </a:moveTo>
                    <a:lnTo>
                      <a:pt x="1" y="5432"/>
                    </a:lnTo>
                    <a:lnTo>
                      <a:pt x="7546" y="709"/>
                    </a:lnTo>
                    <a:lnTo>
                      <a:pt x="695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424;p24"/>
            <p:cNvGrpSpPr/>
            <p:nvPr/>
          </p:nvGrpSpPr>
          <p:grpSpPr>
            <a:xfrm>
              <a:off x="224320" y="616971"/>
              <a:ext cx="9065204" cy="2520953"/>
              <a:chOff x="224320" y="616971"/>
              <a:chExt cx="9065204" cy="2520953"/>
            </a:xfrm>
          </p:grpSpPr>
          <p:sp>
            <p:nvSpPr>
              <p:cNvPr id="17" name="Google Shape;425;p24"/>
              <p:cNvSpPr/>
              <p:nvPr/>
            </p:nvSpPr>
            <p:spPr>
              <a:xfrm>
                <a:off x="8888281" y="2721332"/>
                <a:ext cx="401242" cy="416592"/>
              </a:xfrm>
              <a:custGeom>
                <a:avLst/>
                <a:gdLst/>
                <a:ahLst/>
                <a:cxnLst/>
                <a:rect l="l" t="t" r="r" b="b"/>
                <a:pathLst>
                  <a:path w="5960" h="6188" extrusionOk="0">
                    <a:moveTo>
                      <a:pt x="2372" y="1"/>
                    </a:moveTo>
                    <a:lnTo>
                      <a:pt x="1974" y="2125"/>
                    </a:lnTo>
                    <a:lnTo>
                      <a:pt x="0" y="3004"/>
                    </a:lnTo>
                    <a:lnTo>
                      <a:pt x="1898" y="4036"/>
                    </a:lnTo>
                    <a:lnTo>
                      <a:pt x="2121" y="6187"/>
                    </a:lnTo>
                    <a:lnTo>
                      <a:pt x="3692" y="4701"/>
                    </a:lnTo>
                    <a:lnTo>
                      <a:pt x="5802" y="5155"/>
                    </a:lnTo>
                    <a:lnTo>
                      <a:pt x="4877" y="3201"/>
                    </a:lnTo>
                    <a:lnTo>
                      <a:pt x="5959" y="1331"/>
                    </a:lnTo>
                    <a:lnTo>
                      <a:pt x="3815" y="1611"/>
                    </a:lnTo>
                    <a:lnTo>
                      <a:pt x="2372" y="1"/>
                    </a:lnTo>
                    <a:close/>
                  </a:path>
                </a:pathLst>
              </a:custGeom>
              <a:solidFill>
                <a:srgbClr val="FF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26;p24"/>
              <p:cNvSpPr/>
              <p:nvPr/>
            </p:nvSpPr>
            <p:spPr>
              <a:xfrm>
                <a:off x="8659387" y="1871658"/>
                <a:ext cx="173221" cy="177529"/>
              </a:xfrm>
              <a:custGeom>
                <a:avLst/>
                <a:gdLst/>
                <a:ahLst/>
                <a:cxnLst/>
                <a:rect l="l" t="t" r="r" b="b"/>
                <a:pathLst>
                  <a:path w="2573" h="2637" extrusionOk="0">
                    <a:moveTo>
                      <a:pt x="849" y="1"/>
                    </a:moveTo>
                    <a:lnTo>
                      <a:pt x="792" y="922"/>
                    </a:lnTo>
                    <a:lnTo>
                      <a:pt x="0" y="1397"/>
                    </a:lnTo>
                    <a:lnTo>
                      <a:pt x="859" y="1738"/>
                    </a:lnTo>
                    <a:lnTo>
                      <a:pt x="1065" y="2636"/>
                    </a:lnTo>
                    <a:lnTo>
                      <a:pt x="1654" y="1924"/>
                    </a:lnTo>
                    <a:lnTo>
                      <a:pt x="2573" y="2005"/>
                    </a:lnTo>
                    <a:lnTo>
                      <a:pt x="2573" y="2005"/>
                    </a:lnTo>
                    <a:lnTo>
                      <a:pt x="2078" y="1227"/>
                    </a:lnTo>
                    <a:lnTo>
                      <a:pt x="2439" y="378"/>
                    </a:lnTo>
                    <a:lnTo>
                      <a:pt x="1546" y="609"/>
                    </a:lnTo>
                    <a:lnTo>
                      <a:pt x="849" y="1"/>
                    </a:ln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427;p24"/>
              <p:cNvGrpSpPr/>
              <p:nvPr/>
            </p:nvGrpSpPr>
            <p:grpSpPr>
              <a:xfrm>
                <a:off x="224320" y="616971"/>
                <a:ext cx="897921" cy="713486"/>
                <a:chOff x="5185525" y="3461850"/>
                <a:chExt cx="508018" cy="403669"/>
              </a:xfrm>
            </p:grpSpPr>
            <p:sp>
              <p:nvSpPr>
                <p:cNvPr id="21" name="Google Shape;428;p24"/>
                <p:cNvSpPr/>
                <p:nvPr/>
              </p:nvSpPr>
              <p:spPr>
                <a:xfrm>
                  <a:off x="5228748" y="3461850"/>
                  <a:ext cx="403985" cy="403669"/>
                </a:xfrm>
                <a:custGeom>
                  <a:avLst/>
                  <a:gdLst/>
                  <a:ahLst/>
                  <a:cxnLst/>
                  <a:rect l="l" t="t" r="r" b="b"/>
                  <a:pathLst>
                    <a:path w="5122" h="5118" extrusionOk="0">
                      <a:moveTo>
                        <a:pt x="2559" y="1"/>
                      </a:moveTo>
                      <a:cubicBezTo>
                        <a:pt x="1146" y="1"/>
                        <a:pt x="0" y="1146"/>
                        <a:pt x="0" y="2559"/>
                      </a:cubicBezTo>
                      <a:cubicBezTo>
                        <a:pt x="0" y="2716"/>
                        <a:pt x="17" y="2873"/>
                        <a:pt x="44" y="3023"/>
                      </a:cubicBezTo>
                      <a:cubicBezTo>
                        <a:pt x="64" y="3137"/>
                        <a:pt x="94" y="3251"/>
                        <a:pt x="131" y="3357"/>
                      </a:cubicBezTo>
                      <a:cubicBezTo>
                        <a:pt x="191" y="3541"/>
                        <a:pt x="271" y="3715"/>
                        <a:pt x="368" y="3879"/>
                      </a:cubicBezTo>
                      <a:cubicBezTo>
                        <a:pt x="428" y="3976"/>
                        <a:pt x="492" y="4073"/>
                        <a:pt x="565" y="4159"/>
                      </a:cubicBezTo>
                      <a:cubicBezTo>
                        <a:pt x="1033" y="4743"/>
                        <a:pt x="1754" y="5118"/>
                        <a:pt x="2559" y="5118"/>
                      </a:cubicBezTo>
                      <a:cubicBezTo>
                        <a:pt x="3975" y="5118"/>
                        <a:pt x="5121" y="3972"/>
                        <a:pt x="5121" y="2559"/>
                      </a:cubicBezTo>
                      <a:cubicBezTo>
                        <a:pt x="5121" y="2399"/>
                        <a:pt x="5104" y="2242"/>
                        <a:pt x="5077" y="2092"/>
                      </a:cubicBezTo>
                      <a:cubicBezTo>
                        <a:pt x="5054" y="1975"/>
                        <a:pt x="5027" y="1861"/>
                        <a:pt x="4987" y="1748"/>
                      </a:cubicBezTo>
                      <a:cubicBezTo>
                        <a:pt x="4910" y="1517"/>
                        <a:pt x="4801" y="1300"/>
                        <a:pt x="4664" y="1099"/>
                      </a:cubicBezTo>
                      <a:cubicBezTo>
                        <a:pt x="4600" y="1009"/>
                        <a:pt x="4533" y="923"/>
                        <a:pt x="4460" y="843"/>
                      </a:cubicBezTo>
                      <a:cubicBezTo>
                        <a:pt x="3992" y="325"/>
                        <a:pt x="3314" y="1"/>
                        <a:pt x="2559" y="1"/>
                      </a:cubicBezTo>
                      <a:close/>
                    </a:path>
                  </a:pathLst>
                </a:custGeom>
                <a:solidFill>
                  <a:srgbClr val="F4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29;p24"/>
                <p:cNvSpPr/>
                <p:nvPr/>
              </p:nvSpPr>
              <p:spPr>
                <a:xfrm>
                  <a:off x="5185525" y="3515878"/>
                  <a:ext cx="508018" cy="281180"/>
                </a:xfrm>
                <a:custGeom>
                  <a:avLst/>
                  <a:gdLst/>
                  <a:ahLst/>
                  <a:cxnLst/>
                  <a:rect l="l" t="t" r="r" b="b"/>
                  <a:pathLst>
                    <a:path w="6441" h="3565" extrusionOk="0">
                      <a:moveTo>
                        <a:pt x="5870" y="1"/>
                      </a:moveTo>
                      <a:cubicBezTo>
                        <a:pt x="5602" y="7"/>
                        <a:pt x="5281" y="50"/>
                        <a:pt x="5008" y="158"/>
                      </a:cubicBezTo>
                      <a:cubicBezTo>
                        <a:pt x="5081" y="238"/>
                        <a:pt x="5148" y="324"/>
                        <a:pt x="5212" y="414"/>
                      </a:cubicBezTo>
                      <a:cubicBezTo>
                        <a:pt x="5425" y="354"/>
                        <a:pt x="5642" y="324"/>
                        <a:pt x="5862" y="324"/>
                      </a:cubicBezTo>
                      <a:cubicBezTo>
                        <a:pt x="5933" y="324"/>
                        <a:pt x="6023" y="324"/>
                        <a:pt x="6060" y="364"/>
                      </a:cubicBezTo>
                      <a:cubicBezTo>
                        <a:pt x="6086" y="394"/>
                        <a:pt x="6093" y="454"/>
                        <a:pt x="6070" y="511"/>
                      </a:cubicBezTo>
                      <a:cubicBezTo>
                        <a:pt x="6040" y="588"/>
                        <a:pt x="5973" y="659"/>
                        <a:pt x="5903" y="728"/>
                      </a:cubicBezTo>
                      <a:cubicBezTo>
                        <a:pt x="5786" y="842"/>
                        <a:pt x="5662" y="955"/>
                        <a:pt x="5535" y="1063"/>
                      </a:cubicBezTo>
                      <a:cubicBezTo>
                        <a:pt x="4447" y="1988"/>
                        <a:pt x="2977" y="2666"/>
                        <a:pt x="966" y="3180"/>
                      </a:cubicBezTo>
                      <a:cubicBezTo>
                        <a:pt x="949" y="3184"/>
                        <a:pt x="932" y="3187"/>
                        <a:pt x="916" y="3194"/>
                      </a:cubicBezTo>
                      <a:cubicBezTo>
                        <a:pt x="801" y="3222"/>
                        <a:pt x="690" y="3245"/>
                        <a:pt x="588" y="3245"/>
                      </a:cubicBezTo>
                      <a:cubicBezTo>
                        <a:pt x="523" y="3245"/>
                        <a:pt x="462" y="3236"/>
                        <a:pt x="405" y="3214"/>
                      </a:cubicBezTo>
                      <a:cubicBezTo>
                        <a:pt x="351" y="3190"/>
                        <a:pt x="328" y="3133"/>
                        <a:pt x="351" y="3090"/>
                      </a:cubicBezTo>
                      <a:cubicBezTo>
                        <a:pt x="428" y="2930"/>
                        <a:pt x="542" y="2786"/>
                        <a:pt x="679" y="2672"/>
                      </a:cubicBezTo>
                      <a:cubicBezTo>
                        <a:pt x="642" y="2566"/>
                        <a:pt x="612" y="2452"/>
                        <a:pt x="592" y="2338"/>
                      </a:cubicBezTo>
                      <a:cubicBezTo>
                        <a:pt x="365" y="2489"/>
                        <a:pt x="181" y="2703"/>
                        <a:pt x="61" y="2950"/>
                      </a:cubicBezTo>
                      <a:cubicBezTo>
                        <a:pt x="30" y="3010"/>
                        <a:pt x="1" y="3087"/>
                        <a:pt x="7" y="3173"/>
                      </a:cubicBezTo>
                      <a:cubicBezTo>
                        <a:pt x="18" y="3317"/>
                        <a:pt x="121" y="3444"/>
                        <a:pt x="285" y="3511"/>
                      </a:cubicBezTo>
                      <a:cubicBezTo>
                        <a:pt x="385" y="3551"/>
                        <a:pt x="485" y="3565"/>
                        <a:pt x="588" y="3565"/>
                      </a:cubicBezTo>
                      <a:cubicBezTo>
                        <a:pt x="742" y="3565"/>
                        <a:pt x="895" y="3531"/>
                        <a:pt x="1046" y="3491"/>
                      </a:cubicBezTo>
                      <a:cubicBezTo>
                        <a:pt x="1066" y="3485"/>
                        <a:pt x="1089" y="3480"/>
                        <a:pt x="1113" y="3474"/>
                      </a:cubicBezTo>
                      <a:cubicBezTo>
                        <a:pt x="3070" y="2967"/>
                        <a:pt x="4523" y="2302"/>
                        <a:pt x="5625" y="1407"/>
                      </a:cubicBezTo>
                      <a:cubicBezTo>
                        <a:pt x="5802" y="1263"/>
                        <a:pt x="5970" y="1112"/>
                        <a:pt x="6126" y="959"/>
                      </a:cubicBezTo>
                      <a:cubicBezTo>
                        <a:pt x="6220" y="866"/>
                        <a:pt x="6317" y="765"/>
                        <a:pt x="6371" y="631"/>
                      </a:cubicBezTo>
                      <a:cubicBezTo>
                        <a:pt x="6440" y="451"/>
                        <a:pt x="6411" y="261"/>
                        <a:pt x="6291" y="141"/>
                      </a:cubicBezTo>
                      <a:cubicBezTo>
                        <a:pt x="6170" y="17"/>
                        <a:pt x="6003" y="1"/>
                        <a:pt x="5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3546133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053885" y="2023792"/>
            <a:ext cx="4584444" cy="2791544"/>
            <a:chOff x="2520953" y="2029927"/>
            <a:chExt cx="4064786" cy="2791544"/>
          </a:xfrm>
        </p:grpSpPr>
        <p:sp>
          <p:nvSpPr>
            <p:cNvPr id="2" name="Rounded Rectangle 1"/>
            <p:cNvSpPr/>
            <p:nvPr/>
          </p:nvSpPr>
          <p:spPr>
            <a:xfrm>
              <a:off x="2552852" y="2336798"/>
              <a:ext cx="4032887" cy="2484673"/>
            </a:xfrm>
            <a:prstGeom prst="roundRect">
              <a:avLst>
                <a:gd name="adj" fmla="val 790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zihun58hao-chuangzhonghei" panose="020F0502020204030204"/>
                <a:cs typeface="+mn-cs"/>
              </a:endParaRPr>
            </a:p>
          </p:txBody>
        </p:sp>
        <p:sp>
          <p:nvSpPr>
            <p:cNvPr id="17" name="矩形 16">
              <a:extLst>
                <a:ext uri="{FF2B5EF4-FFF2-40B4-BE49-F238E27FC236}">
                  <a16:creationId xmlns:a16="http://schemas.microsoft.com/office/drawing/2014/main" id="{C7E2A70E-E1E5-C848-992B-00339DD5B302}"/>
                </a:ext>
              </a:extLst>
            </p:cNvPr>
            <p:cNvSpPr/>
            <p:nvPr/>
          </p:nvSpPr>
          <p:spPr>
            <a:xfrm>
              <a:off x="2520953" y="2529610"/>
              <a:ext cx="4043615" cy="2217017"/>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Trình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bày</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được</a:t>
              </a:r>
              <a:r>
                <a:rPr kumimoji="0" lang="en-US" altLang="zh-CN" sz="3200" b="0" i="0" u="none" strike="noStrike" kern="0" cap="none" spc="0" normalizeH="0" baseline="0" noProof="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lang="en-US" altLang="zh-CN" sz="3200" kern="0">
                  <a:ln w="3175">
                    <a:noFill/>
                  </a:ln>
                  <a:solidFill>
                    <a:prstClr val="white"/>
                  </a:solidFill>
                  <a:latin typeface="Cambria" panose="02040503050406030204" pitchFamily="18" charset="0"/>
                  <a:ea typeface="Cambria" panose="02040503050406030204" pitchFamily="18" charset="0"/>
                  <a:cs typeface="+mn-ea"/>
                  <a:sym typeface="+mn-lt"/>
                </a:rPr>
                <a:t>cách căn lề trái, lề phải, giữa, thẳng hai lề cho văn bản</a:t>
              </a:r>
              <a:endParaRPr kumimoji="0" lang="en-US" altLang="zh-CN" sz="3200" b="0" i="0" u="none" strike="noStrike" kern="0" cap="none" spc="0" normalizeH="0" baseline="0" noProof="0" dirty="0">
                <a:ln w="12700" cap="flat">
                  <a:noFill/>
                  <a:miter lim="800000"/>
                </a:ln>
                <a:solidFill>
                  <a:prstClr val="white"/>
                </a:solidFill>
                <a:effectLst/>
                <a:uLnTx/>
                <a:uFillTx/>
                <a:latin typeface="Cambria" panose="02040503050406030204" pitchFamily="18" charset="0"/>
                <a:ea typeface="Cambria" panose="02040503050406030204" pitchFamily="18" charset="0"/>
                <a:cs typeface="+mn-ea"/>
                <a:sym typeface="+mn-lt"/>
              </a:endParaRPr>
            </a:p>
          </p:txBody>
        </p:sp>
        <p:sp>
          <p:nvSpPr>
            <p:cNvPr id="4" name="Oval 3"/>
            <p:cNvSpPr/>
            <p:nvPr/>
          </p:nvSpPr>
          <p:spPr>
            <a:xfrm>
              <a:off x="4254134" y="2029927"/>
              <a:ext cx="628083" cy="6280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1</a:t>
              </a:r>
            </a:p>
          </p:txBody>
        </p:sp>
      </p:grpSp>
      <p:sp>
        <p:nvSpPr>
          <p:cNvPr id="6" name="Rectangle 5"/>
          <p:cNvSpPr/>
          <p:nvPr/>
        </p:nvSpPr>
        <p:spPr>
          <a:xfrm>
            <a:off x="3685504" y="1080862"/>
            <a:ext cx="4912432" cy="70788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a:ln w="3175">
                  <a:noFill/>
                </a:ln>
                <a:solidFill>
                  <a:srgbClr val="CF2B27"/>
                </a:solidFill>
                <a:effectLst/>
                <a:uLnTx/>
                <a:uFillTx/>
                <a:latin typeface="Cambria" panose="02040503050406030204" pitchFamily="18" charset="0"/>
                <a:ea typeface="Cambria" panose="02040503050406030204" pitchFamily="18" charset="0"/>
                <a:cs typeface="Times New Roman" panose="02020603050405020304" pitchFamily="18" charset="0"/>
                <a:sym typeface="+mn-lt"/>
              </a:rPr>
              <a:t>MỤC TIÊU BÀI HỌC</a:t>
            </a:r>
          </a:p>
        </p:txBody>
      </p:sp>
      <p:pic>
        <p:nvPicPr>
          <p:cNvPr id="18"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90" y="-3076"/>
            <a:ext cx="1980155" cy="1863650"/>
          </a:xfrm>
          <a:prstGeom prst="rect">
            <a:avLst/>
          </a:prstGeom>
        </p:spPr>
      </p:pic>
      <p:pic>
        <p:nvPicPr>
          <p:cNvPr id="19" name="图片 16"/>
          <p:cNvPicPr>
            <a:picLocks noChangeAspect="1"/>
          </p:cNvPicPr>
          <p:nvPr/>
        </p:nvPicPr>
        <p:blipFill rotWithShape="1">
          <a:blip r:embed="rId4" cstate="print">
            <a:extLst>
              <a:ext uri="{28A0092B-C50C-407E-A947-70E740481C1C}">
                <a14:useLocalDpi xmlns:a14="http://schemas.microsoft.com/office/drawing/2010/main" val="0"/>
              </a:ext>
            </a:extLst>
          </a:blip>
          <a:srcRect r="47814"/>
          <a:stretch/>
        </p:blipFill>
        <p:spPr>
          <a:xfrm>
            <a:off x="-34128" y="-3076"/>
            <a:ext cx="2065192" cy="3172523"/>
          </a:xfrm>
          <a:prstGeom prst="rect">
            <a:avLst/>
          </a:prstGeom>
        </p:spPr>
      </p:pic>
      <p:pic>
        <p:nvPicPr>
          <p:cNvPr id="20" name="图片 17"/>
          <p:cNvPicPr>
            <a:picLocks noChangeAspect="1"/>
          </p:cNvPicPr>
          <p:nvPr/>
        </p:nvPicPr>
        <p:blipFill rotWithShape="1">
          <a:blip r:embed="rId5" cstate="print">
            <a:extLst>
              <a:ext uri="{28A0092B-C50C-407E-A947-70E740481C1C}">
                <a14:useLocalDpi xmlns:a14="http://schemas.microsoft.com/office/drawing/2010/main" val="0"/>
              </a:ext>
            </a:extLst>
          </a:blip>
          <a:srcRect r="29824" b="29516"/>
          <a:stretch/>
        </p:blipFill>
        <p:spPr>
          <a:xfrm>
            <a:off x="717" y="412183"/>
            <a:ext cx="928536" cy="838278"/>
          </a:xfrm>
          <a:prstGeom prst="rect">
            <a:avLst/>
          </a:prstGeom>
        </p:spPr>
      </p:pic>
      <p:sp>
        <p:nvSpPr>
          <p:cNvPr id="16" name="Rounded Rectangle 15"/>
          <p:cNvSpPr/>
          <p:nvPr/>
        </p:nvSpPr>
        <p:spPr>
          <a:xfrm>
            <a:off x="6615909" y="2330663"/>
            <a:ext cx="4682356" cy="2484673"/>
          </a:xfrm>
          <a:prstGeom prst="roundRect">
            <a:avLst>
              <a:gd name="adj" fmla="val 84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zihun58hao-chuangzhonghei" panose="020F0502020204030204"/>
              <a:cs typeface="+mn-cs"/>
            </a:endParaRPr>
          </a:p>
        </p:txBody>
      </p:sp>
      <p:sp>
        <p:nvSpPr>
          <p:cNvPr id="21" name="矩形 16">
            <a:extLst>
              <a:ext uri="{FF2B5EF4-FFF2-40B4-BE49-F238E27FC236}">
                <a16:creationId xmlns:a16="http://schemas.microsoft.com/office/drawing/2014/main" id="{C7E2A70E-E1E5-C848-992B-00339DD5B302}"/>
              </a:ext>
            </a:extLst>
          </p:cNvPr>
          <p:cNvSpPr/>
          <p:nvPr/>
        </p:nvSpPr>
        <p:spPr>
          <a:xfrm>
            <a:off x="6553671" y="2463915"/>
            <a:ext cx="4912432" cy="2217017"/>
          </a:xfrm>
          <a:prstGeom prst="rect">
            <a:avLst/>
          </a:prstGeom>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tabLst/>
              <a:defRPr/>
            </a:pP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Vận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dụng</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được</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kiến</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thức</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đã</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học</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với</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phần</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mềm</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để</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hoàn</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thành</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bài</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thực</a:t>
            </a:r>
            <a:r>
              <a:rPr kumimoji="0" lang="en-US" altLang="zh-CN" sz="3200" b="0" i="0" u="none" strike="noStrike" kern="0" cap="none" spc="0" normalizeH="0" baseline="0" noProof="0" dirty="0">
                <a:ln w="3175">
                  <a:noFill/>
                </a:ln>
                <a:solidFill>
                  <a:prstClr val="white"/>
                </a:solidFill>
                <a:effectLst/>
                <a:uLnTx/>
                <a:uFillTx/>
                <a:latin typeface="Cambria" panose="02040503050406030204" pitchFamily="18" charset="0"/>
                <a:ea typeface="Cambria" panose="02040503050406030204" pitchFamily="18" charset="0"/>
                <a:cs typeface="+mn-ea"/>
                <a:sym typeface="+mn-lt"/>
              </a:rPr>
              <a:t> </a:t>
            </a:r>
            <a:r>
              <a:rPr kumimoji="0" lang="en-US" altLang="zh-CN" sz="3200" b="0" i="0" u="none" strike="noStrike" kern="0" cap="none" spc="0" normalizeH="0" baseline="0" noProof="0" dirty="0" err="1">
                <a:ln w="3175">
                  <a:noFill/>
                </a:ln>
                <a:solidFill>
                  <a:prstClr val="white"/>
                </a:solidFill>
                <a:effectLst/>
                <a:uLnTx/>
                <a:uFillTx/>
                <a:latin typeface="Cambria" panose="02040503050406030204" pitchFamily="18" charset="0"/>
                <a:ea typeface="Cambria" panose="02040503050406030204" pitchFamily="18" charset="0"/>
                <a:cs typeface="+mn-ea"/>
                <a:sym typeface="+mn-lt"/>
              </a:rPr>
              <a:t>hành</a:t>
            </a:r>
            <a:r>
              <a:rPr lang="en-US" altLang="zh-CN" sz="3200" kern="0" dirty="0">
                <a:ln w="3175">
                  <a:noFill/>
                </a:ln>
                <a:solidFill>
                  <a:prstClr val="white"/>
                </a:solidFill>
                <a:latin typeface="Cambria" panose="02040503050406030204" pitchFamily="18" charset="0"/>
                <a:ea typeface="Cambria" panose="02040503050406030204" pitchFamily="18" charset="0"/>
                <a:cs typeface="+mn-ea"/>
                <a:sym typeface="+mn-lt"/>
              </a:rPr>
              <a:t>.</a:t>
            </a:r>
            <a:endParaRPr kumimoji="0" lang="en-US" altLang="zh-CN" sz="3200" b="0" i="0" u="none" strike="noStrike" kern="0" cap="none" spc="0" normalizeH="0" baseline="0" noProof="0" dirty="0">
              <a:ln w="12700" cap="flat">
                <a:noFill/>
                <a:miter lim="800000"/>
              </a:ln>
              <a:solidFill>
                <a:prstClr val="white"/>
              </a:solidFill>
              <a:effectLst/>
              <a:uLnTx/>
              <a:uFillTx/>
              <a:latin typeface="Cambria" panose="02040503050406030204" pitchFamily="18" charset="0"/>
              <a:ea typeface="Cambria" panose="02040503050406030204" pitchFamily="18" charset="0"/>
              <a:cs typeface="+mn-ea"/>
              <a:sym typeface="+mn-lt"/>
            </a:endParaRPr>
          </a:p>
        </p:txBody>
      </p:sp>
      <p:sp>
        <p:nvSpPr>
          <p:cNvPr id="22" name="Oval 21"/>
          <p:cNvSpPr/>
          <p:nvPr/>
        </p:nvSpPr>
        <p:spPr>
          <a:xfrm>
            <a:off x="8527384" y="2023792"/>
            <a:ext cx="628083" cy="6280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2</a:t>
            </a:r>
          </a:p>
        </p:txBody>
      </p:sp>
      <p:pic>
        <p:nvPicPr>
          <p:cNvPr id="24" name="Picture 2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694289" y="210331"/>
            <a:ext cx="1040130" cy="1040130"/>
          </a:xfrm>
          <a:prstGeom prst="rect">
            <a:avLst/>
          </a:prstGeom>
        </p:spPr>
      </p:pic>
    </p:spTree>
    <p:extLst>
      <p:ext uri="{BB962C8B-B14F-4D97-AF65-F5344CB8AC3E}">
        <p14:creationId xmlns:p14="http://schemas.microsoft.com/office/powerpoint/2010/main" val="2573555116"/>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2" presetClass="entr" presetSubtype="8" fill="hold"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2A8B853-EA2D-4822-A419-BE58AF418B62}"/>
              </a:ext>
            </a:extLst>
          </p:cNvPr>
          <p:cNvGrpSpPr/>
          <p:nvPr/>
        </p:nvGrpSpPr>
        <p:grpSpPr>
          <a:xfrm>
            <a:off x="929105" y="128132"/>
            <a:ext cx="10543296" cy="812800"/>
            <a:chOff x="2020207" y="83582"/>
            <a:chExt cx="6002700" cy="720567"/>
          </a:xfrm>
        </p:grpSpPr>
        <p:pic>
          <p:nvPicPr>
            <p:cNvPr id="39" name="Picture 38">
              <a:extLst>
                <a:ext uri="{FF2B5EF4-FFF2-40B4-BE49-F238E27FC236}">
                  <a16:creationId xmlns:a16="http://schemas.microsoft.com/office/drawing/2014/main" id="{65562071-1154-4299-8BCC-9A6A29064F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0207" y="83582"/>
              <a:ext cx="6002700" cy="720567"/>
            </a:xfrm>
            <a:prstGeom prst="rect">
              <a:avLst/>
            </a:prstGeom>
          </p:spPr>
        </p:pic>
        <p:sp>
          <p:nvSpPr>
            <p:cNvPr id="40" name="TextBox 39">
              <a:extLst>
                <a:ext uri="{FF2B5EF4-FFF2-40B4-BE49-F238E27FC236}">
                  <a16:creationId xmlns:a16="http://schemas.microsoft.com/office/drawing/2014/main" id="{D9FEE5F6-94AD-4C8E-9B3C-7AEB15525A39}"/>
                </a:ext>
              </a:extLst>
            </p:cNvPr>
            <p:cNvSpPr txBox="1"/>
            <p:nvPr/>
          </p:nvSpPr>
          <p:spPr>
            <a:xfrm>
              <a:off x="4078322" y="110873"/>
              <a:ext cx="1886485" cy="663996"/>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4267" b="1" i="0" u="none" strike="noStrike" kern="1200" cap="none" spc="0" normalizeH="0" baseline="0" noProof="0">
                  <a:ln>
                    <a:noFill/>
                  </a:ln>
                  <a:solidFill>
                    <a:prstClr val="white"/>
                  </a:solidFill>
                  <a:effectLst/>
                  <a:uLnTx/>
                  <a:uFillTx/>
                  <a:latin typeface="Cambria" panose="02040503050406030204" pitchFamily="18" charset="0"/>
                  <a:ea typeface="+mn-ea"/>
                  <a:cs typeface="+mn-cs"/>
                </a:rPr>
                <a:t>THỰC HÀNH</a:t>
              </a:r>
              <a:endParaRPr kumimoji="0" lang="en-US" sz="4267" b="1"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pic>
        <p:nvPicPr>
          <p:cNvPr id="58" name="Picture 2" descr="Vinschool – Trang thông tin điện tử của Vinschoo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98822" y="128132"/>
            <a:ext cx="813168" cy="649108"/>
          </a:xfrm>
          <a:prstGeom prst="rect">
            <a:avLst/>
          </a:prstGeom>
          <a:noFill/>
          <a:extLst>
            <a:ext uri="{909E8E84-426E-40DD-AFC4-6F175D3DCCD1}">
              <a14:hiddenFill xmlns:a14="http://schemas.microsoft.com/office/drawing/2010/main">
                <a:solidFill>
                  <a:srgbClr val="FFFFFF"/>
                </a:solidFill>
              </a14:hiddenFill>
            </a:ext>
          </a:extLst>
        </p:spPr>
      </p:pic>
      <p:pic>
        <p:nvPicPr>
          <p:cNvPr id="19" name="PA_图片 6" descr="图片包含 运输, 气球, 航空器&#10;&#10;已生成极高可信度的说明">
            <a:extLst>
              <a:ext uri="{FF2B5EF4-FFF2-40B4-BE49-F238E27FC236}">
                <a16:creationId xmlns:a16="http://schemas.microsoft.com/office/drawing/2014/main" id="{65B10939-80C9-4752-A2F6-96A949F70696}"/>
              </a:ext>
            </a:extLst>
          </p:cNvPr>
          <p:cNvPicPr>
            <a:picLocks noChangeAspect="1"/>
          </p:cNvPicPr>
          <p:nvPr>
            <p:custDataLst>
              <p:tags r:id="rId1"/>
            </p:custDataLst>
          </p:nvPr>
        </p:nvPicPr>
        <p:blipFill>
          <a:blip r:embed="rId8" cstate="screen">
            <a:extLst>
              <a:ext uri="{28A0092B-C50C-407E-A947-70E740481C1C}">
                <a14:useLocalDpi xmlns:a14="http://schemas.microsoft.com/office/drawing/2010/main"/>
              </a:ext>
            </a:extLst>
          </a:blip>
          <a:stretch>
            <a:fillRect/>
          </a:stretch>
        </p:blipFill>
        <p:spPr>
          <a:xfrm>
            <a:off x="404192" y="4131806"/>
            <a:ext cx="2481933" cy="2161802"/>
          </a:xfrm>
          <a:prstGeom prst="rect">
            <a:avLst/>
          </a:prstGeom>
        </p:spPr>
      </p:pic>
      <p:pic>
        <p:nvPicPr>
          <p:cNvPr id="2" name="15 Minute Countdown Timer Alarm Clock! Timer for Kids 15 Minutes!">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10102071" y="1207454"/>
            <a:ext cx="1370330" cy="770811"/>
          </a:xfrm>
          <a:prstGeom prst="rect">
            <a:avLst/>
          </a:prstGeom>
        </p:spPr>
      </p:pic>
      <p:sp>
        <p:nvSpPr>
          <p:cNvPr id="3" name="Rectangle 2">
            <a:extLst>
              <a:ext uri="{FF2B5EF4-FFF2-40B4-BE49-F238E27FC236}">
                <a16:creationId xmlns:a16="http://schemas.microsoft.com/office/drawing/2014/main" id="{53F1396A-38C6-1028-B320-7535EE474895}"/>
              </a:ext>
            </a:extLst>
          </p:cNvPr>
          <p:cNvSpPr/>
          <p:nvPr/>
        </p:nvSpPr>
        <p:spPr>
          <a:xfrm>
            <a:off x="576405" y="1207454"/>
            <a:ext cx="10756427" cy="3108543"/>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Khởi</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động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phần</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mềm</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MS Word</a:t>
            </a: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lang="en-US" sz="2800">
                <a:solidFill>
                  <a:prstClr val="black"/>
                </a:solidFill>
                <a:latin typeface="Cambria" panose="02040503050406030204" pitchFamily="18" charset="0"/>
                <a:ea typeface="Cambria" panose="02040503050406030204" pitchFamily="18" charset="0"/>
              </a:rPr>
              <a:t>Soạn thảo văn bản theo mẫu sau:</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Thực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hiện</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các</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yêu</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cầu</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của</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bài</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err="1">
                <a:ln>
                  <a:noFill/>
                </a:ln>
                <a:solidFill>
                  <a:prstClr val="black"/>
                </a:solidFill>
                <a:effectLst/>
                <a:uLnTx/>
                <a:uFillTx/>
                <a:latin typeface="Cambria" panose="02040503050406030204" pitchFamily="18" charset="0"/>
                <a:ea typeface="Cambria" panose="02040503050406030204" pitchFamily="18" charset="0"/>
                <a:cs typeface="+mn-cs"/>
              </a:rPr>
              <a:t>thực</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 hành:</a:t>
            </a:r>
          </a:p>
          <a:p>
            <a:pPr marL="457200" marR="0" lvl="0" indent="509588" algn="l" defTabSz="914400" rtl="0" eaLnBrk="1" fontAlgn="auto" latinLnBrk="0" hangingPunct="1">
              <a:lnSpc>
                <a:spcPct val="100000"/>
              </a:lnSpc>
              <a:spcBef>
                <a:spcPts val="0"/>
              </a:spcBef>
              <a:spcAft>
                <a:spcPts val="0"/>
              </a:spcAft>
              <a:buClrTx/>
              <a:buSzTx/>
              <a:buFontTx/>
              <a:buChar char="-"/>
              <a:tabLst/>
              <a:defRPr/>
            </a:pP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Tiêu đề bài thơ căn lề giữa</a:t>
            </a:r>
          </a:p>
          <a:p>
            <a:pPr marL="457200" marR="0" lvl="0" indent="509588" algn="l" defTabSz="914400" rtl="0" eaLnBrk="1" fontAlgn="auto" latinLnBrk="0" hangingPunct="1">
              <a:lnSpc>
                <a:spcPct val="100000"/>
              </a:lnSpc>
              <a:spcBef>
                <a:spcPts val="0"/>
              </a:spcBef>
              <a:spcAft>
                <a:spcPts val="0"/>
              </a:spcAft>
              <a:buClrTx/>
              <a:buSzTx/>
              <a:buFontTx/>
              <a:buChar char="-"/>
              <a:tabLst/>
              <a:defRPr/>
            </a:pPr>
            <a:r>
              <a:rPr lang="en-US" sz="2800">
                <a:solidFill>
                  <a:prstClr val="black"/>
                </a:solidFill>
                <a:latin typeface="Cambria" panose="02040503050406030204" pitchFamily="18" charset="0"/>
                <a:ea typeface="Cambria" panose="02040503050406030204" pitchFamily="18" charset="0"/>
              </a:rPr>
              <a:t>Các khổ thơ chọn kiểu căn lề khác nhau</a:t>
            </a:r>
          </a:p>
          <a:p>
            <a:pPr marL="457200" marR="0" lvl="0" indent="509588" algn="l" defTabSz="914400" rtl="0" eaLnBrk="1" fontAlgn="auto" latinLnBrk="0" hangingPunct="1">
              <a:lnSpc>
                <a:spcPct val="100000"/>
              </a:lnSpc>
              <a:spcBef>
                <a:spcPts val="0"/>
              </a:spcBef>
              <a:spcAft>
                <a:spcPts val="0"/>
              </a:spcAft>
              <a:buClrTx/>
              <a:buSzTx/>
              <a:buFontTx/>
              <a:buChar char="-"/>
              <a:tabLst/>
              <a:defRPr/>
            </a:pPr>
            <a:r>
              <a:rPr lang="en-US" sz="2800">
                <a:solidFill>
                  <a:prstClr val="black"/>
                </a:solidFill>
                <a:latin typeface="Cambria" panose="02040503050406030204" pitchFamily="18" charset="0"/>
                <a:ea typeface="Cambria" panose="02040503050406030204" pitchFamily="18" charset="0"/>
              </a:rPr>
              <a:t>Tên tác giả căn lề phải</a:t>
            </a:r>
          </a:p>
          <a:p>
            <a:pPr marL="457200" marR="0" lvl="0" indent="-457200" algn="l" defTabSz="914400" rtl="0" eaLnBrk="1" fontAlgn="auto" latinLnBrk="0" hangingPunct="1">
              <a:lnSpc>
                <a:spcPct val="100000"/>
              </a:lnSpc>
              <a:spcBef>
                <a:spcPts val="0"/>
              </a:spcBef>
              <a:spcAft>
                <a:spcPts val="0"/>
              </a:spcAft>
              <a:buClrTx/>
              <a:buSzTx/>
              <a:buFontTx/>
              <a:buChar char="-"/>
              <a:tabLst/>
              <a:defRPr/>
            </a:pP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spTree>
    <p:extLst>
      <p:ext uri="{BB962C8B-B14F-4D97-AF65-F5344CB8AC3E}">
        <p14:creationId xmlns:p14="http://schemas.microsoft.com/office/powerpoint/2010/main" val="1858937618"/>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80837B-9593-4DD6-9D5F-161D8C6D748D}"/>
              </a:ext>
            </a:extLst>
          </p:cNvPr>
          <p:cNvGrpSpPr/>
          <p:nvPr/>
        </p:nvGrpSpPr>
        <p:grpSpPr>
          <a:xfrm>
            <a:off x="2184400" y="206830"/>
            <a:ext cx="7823200" cy="886733"/>
            <a:chOff x="1828800" y="93415"/>
            <a:chExt cx="5867400" cy="720567"/>
          </a:xfrm>
        </p:grpSpPr>
        <p:pic>
          <p:nvPicPr>
            <p:cNvPr id="3" name="Picture 2">
              <a:extLst>
                <a:ext uri="{FF2B5EF4-FFF2-40B4-BE49-F238E27FC236}">
                  <a16:creationId xmlns:a16="http://schemas.microsoft.com/office/drawing/2014/main" id="{BE19E1DA-3A55-483D-9690-7D1EBD8BBC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93415"/>
              <a:ext cx="5867400" cy="720567"/>
            </a:xfrm>
            <a:prstGeom prst="rect">
              <a:avLst/>
            </a:prstGeom>
          </p:spPr>
        </p:pic>
        <p:sp>
          <p:nvSpPr>
            <p:cNvPr id="4" name="TextBox 3">
              <a:extLst>
                <a:ext uri="{FF2B5EF4-FFF2-40B4-BE49-F238E27FC236}">
                  <a16:creationId xmlns:a16="http://schemas.microsoft.com/office/drawing/2014/main" id="{09A22E81-2B27-48BD-9225-3C91E548F501}"/>
                </a:ext>
              </a:extLst>
            </p:cNvPr>
            <p:cNvSpPr txBox="1"/>
            <p:nvPr/>
          </p:nvSpPr>
          <p:spPr>
            <a:xfrm>
              <a:off x="2538908" y="113019"/>
              <a:ext cx="4421404" cy="675275"/>
            </a:xfrm>
            <a:prstGeom prst="rect">
              <a:avLst/>
            </a:prstGeom>
            <a:noFill/>
          </p:spPr>
          <p:txBody>
            <a:bodyPr wrap="none" rtlCol="0">
              <a:spAutoFit/>
            </a:bodyPr>
            <a:lstStyle/>
            <a:p>
              <a:pPr algn="ctr" defTabSz="1219140"/>
              <a:r>
                <a:rPr lang="en-US" sz="4800" b="1">
                  <a:solidFill>
                    <a:prstClr val="white"/>
                  </a:solidFill>
                  <a:latin typeface="Cambria" panose="02040503050406030204" pitchFamily="18" charset="0"/>
                </a:rPr>
                <a:t>KẾT QUẢ ĐẠT ĐƯỢC</a:t>
              </a:r>
            </a:p>
          </p:txBody>
        </p:sp>
      </p:grpSp>
      <p:grpSp>
        <p:nvGrpSpPr>
          <p:cNvPr id="33" name="Google Shape;88;p15"/>
          <p:cNvGrpSpPr/>
          <p:nvPr/>
        </p:nvGrpSpPr>
        <p:grpSpPr>
          <a:xfrm>
            <a:off x="3592286" y="1544688"/>
            <a:ext cx="7694921" cy="1199387"/>
            <a:chOff x="1354401" y="686226"/>
            <a:chExt cx="4546885" cy="857966"/>
          </a:xfrm>
        </p:grpSpPr>
        <p:sp>
          <p:nvSpPr>
            <p:cNvPr id="34" name="Google Shape;89;p15"/>
            <p:cNvSpPr/>
            <p:nvPr/>
          </p:nvSpPr>
          <p:spPr>
            <a:xfrm>
              <a:off x="1372277" y="799428"/>
              <a:ext cx="4529009" cy="667311"/>
            </a:xfrm>
            <a:custGeom>
              <a:avLst/>
              <a:gdLst/>
              <a:ahLst/>
              <a:cxnLst/>
              <a:rect l="l" t="t" r="r" b="b"/>
              <a:pathLst>
                <a:path w="162914" h="24004" extrusionOk="0">
                  <a:moveTo>
                    <a:pt x="3215" y="1"/>
                  </a:moveTo>
                  <a:cubicBezTo>
                    <a:pt x="1441" y="1"/>
                    <a:pt x="1" y="1442"/>
                    <a:pt x="1" y="3216"/>
                  </a:cubicBezTo>
                  <a:lnTo>
                    <a:pt x="1" y="20789"/>
                  </a:lnTo>
                  <a:cubicBezTo>
                    <a:pt x="1" y="22563"/>
                    <a:pt x="1441" y="24004"/>
                    <a:pt x="3215" y="24004"/>
                  </a:cubicBezTo>
                  <a:lnTo>
                    <a:pt x="159699" y="24004"/>
                  </a:lnTo>
                  <a:cubicBezTo>
                    <a:pt x="161473" y="24004"/>
                    <a:pt x="162914" y="22563"/>
                    <a:pt x="162914" y="20789"/>
                  </a:cubicBezTo>
                  <a:lnTo>
                    <a:pt x="162914" y="3216"/>
                  </a:lnTo>
                  <a:cubicBezTo>
                    <a:pt x="162914" y="1442"/>
                    <a:pt x="161473" y="1"/>
                    <a:pt x="159699" y="1"/>
                  </a:cubicBezTo>
                  <a:close/>
                </a:path>
              </a:pathLst>
            </a:custGeom>
            <a:solidFill>
              <a:srgbClr val="000000">
                <a:alpha val="32960"/>
              </a:srgbClr>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5" name="Google Shape;90;p15"/>
            <p:cNvSpPr/>
            <p:nvPr/>
          </p:nvSpPr>
          <p:spPr>
            <a:xfrm>
              <a:off x="1354401" y="781553"/>
              <a:ext cx="4529009" cy="667311"/>
            </a:xfrm>
            <a:custGeom>
              <a:avLst/>
              <a:gdLst/>
              <a:ahLst/>
              <a:cxnLst/>
              <a:rect l="l" t="t" r="r" b="b"/>
              <a:pathLst>
                <a:path w="162914" h="24004" extrusionOk="0">
                  <a:moveTo>
                    <a:pt x="3215" y="1"/>
                  </a:moveTo>
                  <a:cubicBezTo>
                    <a:pt x="1441" y="1"/>
                    <a:pt x="1" y="1442"/>
                    <a:pt x="1" y="3216"/>
                  </a:cubicBezTo>
                  <a:lnTo>
                    <a:pt x="1" y="20789"/>
                  </a:lnTo>
                  <a:cubicBezTo>
                    <a:pt x="1" y="22563"/>
                    <a:pt x="1441" y="24004"/>
                    <a:pt x="3215" y="24004"/>
                  </a:cubicBezTo>
                  <a:lnTo>
                    <a:pt x="159699" y="24004"/>
                  </a:lnTo>
                  <a:cubicBezTo>
                    <a:pt x="161473" y="24004"/>
                    <a:pt x="162914" y="22563"/>
                    <a:pt x="162914" y="20789"/>
                  </a:cubicBezTo>
                  <a:lnTo>
                    <a:pt x="162914" y="3216"/>
                  </a:lnTo>
                  <a:cubicBezTo>
                    <a:pt x="162914" y="1442"/>
                    <a:pt x="161473" y="1"/>
                    <a:pt x="159699" y="1"/>
                  </a:cubicBezTo>
                  <a:close/>
                </a:path>
              </a:pathLst>
            </a:custGeom>
            <a:solidFill>
              <a:schemeClr val="lt2"/>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6" name="Google Shape;91;p15"/>
            <p:cNvSpPr/>
            <p:nvPr/>
          </p:nvSpPr>
          <p:spPr>
            <a:xfrm>
              <a:off x="1706573" y="686226"/>
              <a:ext cx="738146" cy="95354"/>
            </a:xfrm>
            <a:custGeom>
              <a:avLst/>
              <a:gdLst/>
              <a:ahLst/>
              <a:cxnLst/>
              <a:rect l="l" t="t" r="r" b="b"/>
              <a:pathLst>
                <a:path w="26552" h="3430" extrusionOk="0">
                  <a:moveTo>
                    <a:pt x="620" y="1"/>
                  </a:moveTo>
                  <a:lnTo>
                    <a:pt x="1" y="3430"/>
                  </a:lnTo>
                  <a:lnTo>
                    <a:pt x="25873" y="3430"/>
                  </a:lnTo>
                  <a:lnTo>
                    <a:pt x="26552" y="1"/>
                  </a:lnTo>
                  <a:close/>
                </a:path>
              </a:pathLst>
            </a:custGeom>
            <a:solidFill>
              <a:srgbClr val="A5F1B3"/>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7" name="Google Shape;92;p15"/>
            <p:cNvSpPr/>
            <p:nvPr/>
          </p:nvSpPr>
          <p:spPr>
            <a:xfrm>
              <a:off x="1421594" y="1448838"/>
              <a:ext cx="738146" cy="95354"/>
            </a:xfrm>
            <a:custGeom>
              <a:avLst/>
              <a:gdLst/>
              <a:ahLst/>
              <a:cxnLst/>
              <a:rect l="l" t="t" r="r" b="b"/>
              <a:pathLst>
                <a:path w="26552" h="3430" extrusionOk="0">
                  <a:moveTo>
                    <a:pt x="620" y="1"/>
                  </a:moveTo>
                  <a:lnTo>
                    <a:pt x="1" y="3430"/>
                  </a:lnTo>
                  <a:lnTo>
                    <a:pt x="25921" y="3430"/>
                  </a:lnTo>
                  <a:lnTo>
                    <a:pt x="26552" y="1"/>
                  </a:lnTo>
                  <a:close/>
                </a:path>
              </a:pathLst>
            </a:custGeom>
            <a:solidFill>
              <a:srgbClr val="A5F1B3"/>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8" name="Google Shape;93;p15"/>
            <p:cNvSpPr/>
            <p:nvPr/>
          </p:nvSpPr>
          <p:spPr>
            <a:xfrm>
              <a:off x="1461654" y="1448838"/>
              <a:ext cx="586858" cy="47705"/>
            </a:xfrm>
            <a:custGeom>
              <a:avLst/>
              <a:gdLst/>
              <a:ahLst/>
              <a:cxnLst/>
              <a:rect l="l" t="t" r="r" b="b"/>
              <a:pathLst>
                <a:path w="21110" h="1716" extrusionOk="0">
                  <a:moveTo>
                    <a:pt x="0" y="1"/>
                  </a:moveTo>
                  <a:lnTo>
                    <a:pt x="1393" y="1715"/>
                  </a:lnTo>
                  <a:lnTo>
                    <a:pt x="21110" y="1715"/>
                  </a:lnTo>
                  <a:lnTo>
                    <a:pt x="21110" y="1"/>
                  </a:lnTo>
                  <a:close/>
                </a:path>
              </a:pathLst>
            </a:custGeom>
            <a:solidFill>
              <a:srgbClr val="2FC948"/>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9" name="Google Shape;94;p15"/>
            <p:cNvSpPr/>
            <p:nvPr/>
          </p:nvSpPr>
          <p:spPr>
            <a:xfrm>
              <a:off x="1796617" y="733903"/>
              <a:ext cx="604761" cy="47677"/>
            </a:xfrm>
            <a:custGeom>
              <a:avLst/>
              <a:gdLst/>
              <a:ahLst/>
              <a:cxnLst/>
              <a:rect l="l" t="t" r="r" b="b"/>
              <a:pathLst>
                <a:path w="21754" h="1715" extrusionOk="0">
                  <a:moveTo>
                    <a:pt x="596" y="0"/>
                  </a:moveTo>
                  <a:lnTo>
                    <a:pt x="0" y="1715"/>
                  </a:lnTo>
                  <a:lnTo>
                    <a:pt x="21753" y="1715"/>
                  </a:lnTo>
                  <a:lnTo>
                    <a:pt x="20312" y="0"/>
                  </a:lnTo>
                  <a:close/>
                </a:path>
              </a:pathLst>
            </a:custGeom>
            <a:solidFill>
              <a:srgbClr val="2FC948"/>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0" name="Google Shape;95;p15"/>
            <p:cNvSpPr/>
            <p:nvPr/>
          </p:nvSpPr>
          <p:spPr>
            <a:xfrm>
              <a:off x="1500380" y="733903"/>
              <a:ext cx="859270" cy="762637"/>
            </a:xfrm>
            <a:custGeom>
              <a:avLst/>
              <a:gdLst/>
              <a:ahLst/>
              <a:cxnLst/>
              <a:rect l="l" t="t" r="r" b="b"/>
              <a:pathLst>
                <a:path w="30909" h="27433" extrusionOk="0">
                  <a:moveTo>
                    <a:pt x="4977" y="0"/>
                  </a:moveTo>
                  <a:lnTo>
                    <a:pt x="0" y="27432"/>
                  </a:lnTo>
                  <a:lnTo>
                    <a:pt x="25932" y="27432"/>
                  </a:lnTo>
                  <a:lnTo>
                    <a:pt x="30909" y="0"/>
                  </a:lnTo>
                  <a:close/>
                </a:path>
              </a:pathLst>
            </a:custGeom>
            <a:solidFill>
              <a:srgbClr val="69E781"/>
            </a:solidFill>
            <a:ln>
              <a:noFill/>
            </a:ln>
          </p:spPr>
          <p:txBody>
            <a:bodyPr spcFirstLastPara="1" wrap="square" lIns="121900" tIns="121900" rIns="121900" bIns="121900" anchor="ctr" anchorCtr="0">
              <a:noAutofit/>
            </a:bodyPr>
            <a:lstStyle/>
            <a:p>
              <a:pPr algn="ctr"/>
              <a:r>
                <a:rPr lang="en" sz="5333">
                  <a:solidFill>
                    <a:srgbClr val="FFFFFF"/>
                  </a:solidFill>
                  <a:latin typeface="Cambria" panose="02040503050406030204" pitchFamily="18" charset="0"/>
                  <a:ea typeface="Cambria" panose="02040503050406030204" pitchFamily="18" charset="0"/>
                  <a:cs typeface="Fira Sans Extra Condensed Medium"/>
                  <a:sym typeface="Fira Sans Extra Condensed Medium"/>
                </a:rPr>
                <a:t>02</a:t>
              </a:r>
              <a:endParaRPr sz="5333">
                <a:solidFill>
                  <a:srgbClr val="FFFFFF"/>
                </a:solidFill>
                <a:latin typeface="Cambria" panose="02040503050406030204" pitchFamily="18" charset="0"/>
                <a:ea typeface="Cambria" panose="02040503050406030204" pitchFamily="18" charset="0"/>
                <a:cs typeface="Fira Sans Extra Condensed Medium"/>
                <a:sym typeface="Fira Sans Extra Condensed Medium"/>
              </a:endParaRPr>
            </a:p>
          </p:txBody>
        </p:sp>
        <p:grpSp>
          <p:nvGrpSpPr>
            <p:cNvPr id="41" name="Google Shape;96;p15"/>
            <p:cNvGrpSpPr/>
            <p:nvPr/>
          </p:nvGrpSpPr>
          <p:grpSpPr>
            <a:xfrm>
              <a:off x="2487753" y="921312"/>
              <a:ext cx="3384095" cy="512071"/>
              <a:chOff x="5149615" y="3782579"/>
              <a:chExt cx="3384095" cy="512071"/>
            </a:xfrm>
          </p:grpSpPr>
          <p:sp>
            <p:nvSpPr>
              <p:cNvPr id="42" name="Google Shape;97;p15"/>
              <p:cNvSpPr txBox="1"/>
              <p:nvPr/>
            </p:nvSpPr>
            <p:spPr>
              <a:xfrm>
                <a:off x="5222700" y="3928950"/>
                <a:ext cx="3210900" cy="365700"/>
              </a:xfrm>
              <a:prstGeom prst="rect">
                <a:avLst/>
              </a:prstGeom>
              <a:noFill/>
              <a:ln>
                <a:noFill/>
              </a:ln>
            </p:spPr>
            <p:txBody>
              <a:bodyPr spcFirstLastPara="1" wrap="square" lIns="121900" tIns="121900" rIns="121900" bIns="121900" anchor="ctr" anchorCtr="0">
                <a:noAutofit/>
              </a:bodyPr>
              <a:lstStyle/>
              <a:p>
                <a:endParaRPr sz="1600">
                  <a:solidFill>
                    <a:srgbClr val="434343"/>
                  </a:solidFill>
                  <a:latin typeface="Cambria" panose="02040503050406030204" pitchFamily="18" charset="0"/>
                  <a:ea typeface="Cambria" panose="02040503050406030204" pitchFamily="18" charset="0"/>
                  <a:cs typeface="Roboto"/>
                  <a:sym typeface="Roboto"/>
                </a:endParaRPr>
              </a:p>
            </p:txBody>
          </p:sp>
          <p:sp>
            <p:nvSpPr>
              <p:cNvPr id="43" name="Google Shape;98;p15"/>
              <p:cNvSpPr txBox="1"/>
              <p:nvPr/>
            </p:nvSpPr>
            <p:spPr>
              <a:xfrm>
                <a:off x="5149615" y="3782579"/>
                <a:ext cx="3384095" cy="365700"/>
              </a:xfrm>
              <a:prstGeom prst="rect">
                <a:avLst/>
              </a:prstGeom>
              <a:noFill/>
              <a:ln>
                <a:noFill/>
              </a:ln>
            </p:spPr>
            <p:txBody>
              <a:bodyPr spcFirstLastPara="1" wrap="square" lIns="121900" tIns="121900" rIns="121900" bIns="121900" anchor="ctr" anchorCtr="0">
                <a:noAutofit/>
              </a:bodyPr>
              <a:lstStyle/>
              <a:p>
                <a:r>
                  <a:rPr lang="vi-VN"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Vận dụng được </a:t>
                </a:r>
                <a:r>
                  <a:rPr lang="en-US"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kiến thức đã học với phần mềm để hoàn thành bài thực hành</a:t>
                </a:r>
                <a:endParaRPr lang="vi-VN"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endParaRPr>
              </a:p>
            </p:txBody>
          </p:sp>
        </p:grpSp>
      </p:grpSp>
      <p:grpSp>
        <p:nvGrpSpPr>
          <p:cNvPr id="45" name="Google Shape;77;p15"/>
          <p:cNvGrpSpPr/>
          <p:nvPr/>
        </p:nvGrpSpPr>
        <p:grpSpPr>
          <a:xfrm>
            <a:off x="3780790" y="3587958"/>
            <a:ext cx="7957820" cy="2720478"/>
            <a:chOff x="1372277" y="1630619"/>
            <a:chExt cx="4529009" cy="881656"/>
          </a:xfrm>
        </p:grpSpPr>
        <p:sp>
          <p:nvSpPr>
            <p:cNvPr id="46" name="Google Shape;78;p15"/>
            <p:cNvSpPr/>
            <p:nvPr/>
          </p:nvSpPr>
          <p:spPr>
            <a:xfrm>
              <a:off x="1372277" y="1770568"/>
              <a:ext cx="4529009" cy="667311"/>
            </a:xfrm>
            <a:custGeom>
              <a:avLst/>
              <a:gdLst/>
              <a:ahLst/>
              <a:cxnLst/>
              <a:rect l="l" t="t" r="r" b="b"/>
              <a:pathLst>
                <a:path w="162914" h="24004" extrusionOk="0">
                  <a:moveTo>
                    <a:pt x="3215" y="1"/>
                  </a:moveTo>
                  <a:cubicBezTo>
                    <a:pt x="1441" y="1"/>
                    <a:pt x="1" y="1441"/>
                    <a:pt x="1" y="3215"/>
                  </a:cubicBezTo>
                  <a:lnTo>
                    <a:pt x="1" y="20789"/>
                  </a:lnTo>
                  <a:cubicBezTo>
                    <a:pt x="1" y="22563"/>
                    <a:pt x="1441" y="24004"/>
                    <a:pt x="3215" y="24004"/>
                  </a:cubicBezTo>
                  <a:lnTo>
                    <a:pt x="159699" y="24004"/>
                  </a:lnTo>
                  <a:cubicBezTo>
                    <a:pt x="161473" y="24004"/>
                    <a:pt x="162914" y="22563"/>
                    <a:pt x="162914" y="20789"/>
                  </a:cubicBezTo>
                  <a:lnTo>
                    <a:pt x="162914" y="3215"/>
                  </a:lnTo>
                  <a:cubicBezTo>
                    <a:pt x="162914" y="1441"/>
                    <a:pt x="161473" y="1"/>
                    <a:pt x="159699" y="1"/>
                  </a:cubicBezTo>
                  <a:close/>
                </a:path>
              </a:pathLst>
            </a:custGeom>
            <a:solidFill>
              <a:srgbClr val="000000">
                <a:alpha val="32960"/>
              </a:srgbClr>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7" name="Google Shape;79;p15"/>
            <p:cNvSpPr/>
            <p:nvPr/>
          </p:nvSpPr>
          <p:spPr>
            <a:xfrm>
              <a:off x="1372277" y="1705012"/>
              <a:ext cx="4529009" cy="746620"/>
            </a:xfrm>
            <a:custGeom>
              <a:avLst/>
              <a:gdLst/>
              <a:ahLst/>
              <a:cxnLst/>
              <a:rect l="l" t="t" r="r" b="b"/>
              <a:pathLst>
                <a:path w="162914" h="24004" extrusionOk="0">
                  <a:moveTo>
                    <a:pt x="3215" y="1"/>
                  </a:moveTo>
                  <a:cubicBezTo>
                    <a:pt x="1441" y="1"/>
                    <a:pt x="1" y="1441"/>
                    <a:pt x="1" y="3215"/>
                  </a:cubicBezTo>
                  <a:lnTo>
                    <a:pt x="1" y="20789"/>
                  </a:lnTo>
                  <a:cubicBezTo>
                    <a:pt x="1" y="22563"/>
                    <a:pt x="1441" y="24004"/>
                    <a:pt x="3215" y="24004"/>
                  </a:cubicBezTo>
                  <a:lnTo>
                    <a:pt x="159699" y="24004"/>
                  </a:lnTo>
                  <a:cubicBezTo>
                    <a:pt x="161473" y="24004"/>
                    <a:pt x="162914" y="22563"/>
                    <a:pt x="162914" y="20789"/>
                  </a:cubicBezTo>
                  <a:lnTo>
                    <a:pt x="162914" y="3215"/>
                  </a:lnTo>
                  <a:cubicBezTo>
                    <a:pt x="162914" y="1441"/>
                    <a:pt x="161473" y="1"/>
                    <a:pt x="159699" y="1"/>
                  </a:cubicBezTo>
                  <a:close/>
                </a:path>
              </a:pathLst>
            </a:custGeom>
            <a:solidFill>
              <a:schemeClr val="lt2"/>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8" name="Google Shape;80;p15"/>
            <p:cNvSpPr/>
            <p:nvPr/>
          </p:nvSpPr>
          <p:spPr>
            <a:xfrm>
              <a:off x="1706571" y="1630619"/>
              <a:ext cx="1308168" cy="122101"/>
            </a:xfrm>
            <a:custGeom>
              <a:avLst/>
              <a:gdLst/>
              <a:ahLst/>
              <a:cxnLst/>
              <a:rect l="l" t="t" r="r" b="b"/>
              <a:pathLst>
                <a:path w="26552" h="3430" extrusionOk="0">
                  <a:moveTo>
                    <a:pt x="620" y="1"/>
                  </a:moveTo>
                  <a:lnTo>
                    <a:pt x="1" y="3430"/>
                  </a:lnTo>
                  <a:lnTo>
                    <a:pt x="25873" y="3430"/>
                  </a:lnTo>
                  <a:lnTo>
                    <a:pt x="26552" y="1"/>
                  </a:lnTo>
                  <a:close/>
                </a:path>
              </a:pathLst>
            </a:custGeom>
            <a:solidFill>
              <a:srgbClr val="FDD77C"/>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9" name="Google Shape;81;p15"/>
            <p:cNvSpPr/>
            <p:nvPr/>
          </p:nvSpPr>
          <p:spPr>
            <a:xfrm>
              <a:off x="1421594" y="2419977"/>
              <a:ext cx="1220503" cy="92298"/>
            </a:xfrm>
            <a:custGeom>
              <a:avLst/>
              <a:gdLst/>
              <a:ahLst/>
              <a:cxnLst/>
              <a:rect l="l" t="t" r="r" b="b"/>
              <a:pathLst>
                <a:path w="26552" h="3430" extrusionOk="0">
                  <a:moveTo>
                    <a:pt x="620" y="1"/>
                  </a:moveTo>
                  <a:lnTo>
                    <a:pt x="1" y="3430"/>
                  </a:lnTo>
                  <a:lnTo>
                    <a:pt x="25921" y="3430"/>
                  </a:lnTo>
                  <a:lnTo>
                    <a:pt x="26552" y="1"/>
                  </a:lnTo>
                  <a:close/>
                </a:path>
              </a:pathLst>
            </a:custGeom>
            <a:solidFill>
              <a:srgbClr val="FDD77C"/>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50" name="Google Shape;82;p15"/>
            <p:cNvSpPr/>
            <p:nvPr/>
          </p:nvSpPr>
          <p:spPr>
            <a:xfrm>
              <a:off x="1461654" y="2419977"/>
              <a:ext cx="586858" cy="47705"/>
            </a:xfrm>
            <a:custGeom>
              <a:avLst/>
              <a:gdLst/>
              <a:ahLst/>
              <a:cxnLst/>
              <a:rect l="l" t="t" r="r" b="b"/>
              <a:pathLst>
                <a:path w="21110" h="1716" extrusionOk="0">
                  <a:moveTo>
                    <a:pt x="0" y="1"/>
                  </a:moveTo>
                  <a:lnTo>
                    <a:pt x="1393" y="1715"/>
                  </a:lnTo>
                  <a:lnTo>
                    <a:pt x="21110" y="1715"/>
                  </a:lnTo>
                  <a:lnTo>
                    <a:pt x="21110" y="1"/>
                  </a:lnTo>
                  <a:close/>
                </a:path>
              </a:pathLst>
            </a:custGeom>
            <a:solidFill>
              <a:srgbClr val="E09214"/>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51" name="Google Shape;83;p15"/>
            <p:cNvSpPr/>
            <p:nvPr/>
          </p:nvSpPr>
          <p:spPr>
            <a:xfrm>
              <a:off x="1796617" y="1705043"/>
              <a:ext cx="604761" cy="47677"/>
            </a:xfrm>
            <a:custGeom>
              <a:avLst/>
              <a:gdLst/>
              <a:ahLst/>
              <a:cxnLst/>
              <a:rect l="l" t="t" r="r" b="b"/>
              <a:pathLst>
                <a:path w="21754" h="1715" extrusionOk="0">
                  <a:moveTo>
                    <a:pt x="596" y="0"/>
                  </a:moveTo>
                  <a:lnTo>
                    <a:pt x="0" y="1715"/>
                  </a:lnTo>
                  <a:lnTo>
                    <a:pt x="21753" y="1715"/>
                  </a:lnTo>
                  <a:lnTo>
                    <a:pt x="20312" y="0"/>
                  </a:lnTo>
                  <a:close/>
                </a:path>
              </a:pathLst>
            </a:custGeom>
            <a:solidFill>
              <a:srgbClr val="E09214"/>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52" name="Google Shape;84;p15"/>
            <p:cNvSpPr/>
            <p:nvPr/>
          </p:nvSpPr>
          <p:spPr>
            <a:xfrm>
              <a:off x="1500380" y="1705043"/>
              <a:ext cx="1475634" cy="732808"/>
            </a:xfrm>
            <a:custGeom>
              <a:avLst/>
              <a:gdLst/>
              <a:ahLst/>
              <a:cxnLst/>
              <a:rect l="l" t="t" r="r" b="b"/>
              <a:pathLst>
                <a:path w="30909" h="27433" extrusionOk="0">
                  <a:moveTo>
                    <a:pt x="4977" y="0"/>
                  </a:moveTo>
                  <a:lnTo>
                    <a:pt x="0" y="27432"/>
                  </a:lnTo>
                  <a:lnTo>
                    <a:pt x="25932" y="27432"/>
                  </a:lnTo>
                  <a:lnTo>
                    <a:pt x="30909" y="0"/>
                  </a:lnTo>
                  <a:close/>
                </a:path>
              </a:pathLst>
            </a:custGeom>
            <a:solidFill>
              <a:srgbClr val="FCBD24"/>
            </a:solidFill>
            <a:ln>
              <a:noFill/>
            </a:ln>
          </p:spPr>
          <p:txBody>
            <a:bodyPr spcFirstLastPara="1" wrap="square" lIns="121900" tIns="121900" rIns="121900" bIns="121900" anchor="ctr" anchorCtr="0">
              <a:noAutofit/>
            </a:bodyPr>
            <a:lstStyle/>
            <a:p>
              <a:pPr algn="ctr"/>
              <a:r>
                <a:rPr lang="en" sz="3200">
                  <a:latin typeface="Cambria" panose="02040503050406030204" pitchFamily="18" charset="0"/>
                  <a:ea typeface="Cambria" panose="02040503050406030204" pitchFamily="18" charset="0"/>
                  <a:cs typeface="Fira Sans Extra Condensed Medium"/>
                  <a:sym typeface="Fira Sans Extra Condensed Medium"/>
                </a:rPr>
                <a:t>Tiêu chí</a:t>
              </a:r>
            </a:p>
            <a:p>
              <a:pPr algn="ctr"/>
              <a:r>
                <a:rPr lang="en-US" sz="3200">
                  <a:latin typeface="Cambria" panose="02040503050406030204" pitchFamily="18" charset="0"/>
                  <a:ea typeface="Cambria" panose="02040503050406030204" pitchFamily="18" charset="0"/>
                  <a:cs typeface="Fira Sans Extra Condensed Medium"/>
                  <a:sym typeface="Fira Sans Extra Condensed Medium"/>
                </a:rPr>
                <a:t>t</a:t>
              </a:r>
              <a:r>
                <a:rPr lang="en" sz="3200">
                  <a:latin typeface="Cambria" panose="02040503050406030204" pitchFamily="18" charset="0"/>
                  <a:ea typeface="Cambria" panose="02040503050406030204" pitchFamily="18" charset="0"/>
                  <a:cs typeface="Fira Sans Extra Condensed Medium"/>
                  <a:sym typeface="Fira Sans Extra Condensed Medium"/>
                </a:rPr>
                <a:t>hành công</a:t>
              </a:r>
              <a:endParaRPr sz="3200">
                <a:latin typeface="Cambria" panose="02040503050406030204" pitchFamily="18" charset="0"/>
                <a:ea typeface="Cambria" panose="02040503050406030204" pitchFamily="18" charset="0"/>
                <a:cs typeface="Fira Sans Extra Condensed Medium"/>
                <a:sym typeface="Fira Sans Extra Condensed Medium"/>
              </a:endParaRPr>
            </a:p>
          </p:txBody>
        </p:sp>
        <p:sp>
          <p:nvSpPr>
            <p:cNvPr id="53" name="Google Shape;87;p15"/>
            <p:cNvSpPr txBox="1"/>
            <p:nvPr/>
          </p:nvSpPr>
          <p:spPr>
            <a:xfrm>
              <a:off x="2938333" y="1736376"/>
              <a:ext cx="2753930" cy="683709"/>
            </a:xfrm>
            <a:prstGeom prst="rect">
              <a:avLst/>
            </a:prstGeom>
            <a:noFill/>
            <a:ln>
              <a:noFill/>
            </a:ln>
          </p:spPr>
          <p:txBody>
            <a:bodyPr spcFirstLastPara="1" wrap="square" lIns="121900" tIns="121900" rIns="121900" bIns="121900" anchor="ctr" anchorCtr="0">
              <a:noAutofit/>
            </a:bodyPr>
            <a:lstStyle/>
            <a:p>
              <a:pPr marL="342900" indent="-342900">
                <a:buFont typeface="Arial" panose="020B0604020202020204" pitchFamily="34" charset="0"/>
                <a:buChar char="•"/>
              </a:pPr>
              <a:r>
                <a:rPr lang="en-US"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HS mở được file theo yêu cầu</a:t>
              </a:r>
            </a:p>
            <a:p>
              <a:pPr marL="342900" indent="-342900">
                <a:buFont typeface="Arial" panose="020B0604020202020204" pitchFamily="34" charset="0"/>
                <a:buChar char="•"/>
              </a:pPr>
              <a:r>
                <a:rPr lang="en-US"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HS thực hiện được cách căn lề trái, lề phải, lề giữa, thẳng hai lề</a:t>
              </a:r>
            </a:p>
          </p:txBody>
        </p:sp>
      </p:grpSp>
      <p:sp>
        <p:nvSpPr>
          <p:cNvPr id="6" name="Down Arrow 5"/>
          <p:cNvSpPr/>
          <p:nvPr/>
        </p:nvSpPr>
        <p:spPr>
          <a:xfrm>
            <a:off x="7638473" y="2744075"/>
            <a:ext cx="748145" cy="839632"/>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oogle Shape;301;p36"/>
          <p:cNvGrpSpPr/>
          <p:nvPr/>
        </p:nvGrpSpPr>
        <p:grpSpPr>
          <a:xfrm>
            <a:off x="505242" y="1260235"/>
            <a:ext cx="1976938" cy="2427983"/>
            <a:chOff x="7162416" y="2673933"/>
            <a:chExt cx="1976938" cy="2427983"/>
          </a:xfrm>
        </p:grpSpPr>
        <p:sp>
          <p:nvSpPr>
            <p:cNvPr id="29" name="Google Shape;302;p36"/>
            <p:cNvSpPr/>
            <p:nvPr/>
          </p:nvSpPr>
          <p:spPr>
            <a:xfrm>
              <a:off x="7162416" y="3749396"/>
              <a:ext cx="970870" cy="1352519"/>
            </a:xfrm>
            <a:custGeom>
              <a:avLst/>
              <a:gdLst/>
              <a:ahLst/>
              <a:cxnLst/>
              <a:rect l="l" t="t" r="r" b="b"/>
              <a:pathLst>
                <a:path w="30290" h="42197" extrusionOk="0">
                  <a:moveTo>
                    <a:pt x="29611" y="1"/>
                  </a:moveTo>
                  <a:cubicBezTo>
                    <a:pt x="29254" y="548"/>
                    <a:pt x="28944" y="1156"/>
                    <a:pt x="28647" y="1787"/>
                  </a:cubicBezTo>
                  <a:lnTo>
                    <a:pt x="29361" y="2108"/>
                  </a:lnTo>
                  <a:cubicBezTo>
                    <a:pt x="29647" y="1513"/>
                    <a:pt x="29957" y="953"/>
                    <a:pt x="30290" y="418"/>
                  </a:cubicBezTo>
                  <a:lnTo>
                    <a:pt x="29611" y="1"/>
                  </a:lnTo>
                  <a:close/>
                  <a:moveTo>
                    <a:pt x="27909" y="3656"/>
                  </a:moveTo>
                  <a:cubicBezTo>
                    <a:pt x="27682" y="4251"/>
                    <a:pt x="27492" y="4894"/>
                    <a:pt x="27313" y="5573"/>
                  </a:cubicBezTo>
                  <a:lnTo>
                    <a:pt x="28063" y="5787"/>
                  </a:lnTo>
                  <a:cubicBezTo>
                    <a:pt x="28242" y="5120"/>
                    <a:pt x="28444" y="4501"/>
                    <a:pt x="28647" y="3906"/>
                  </a:cubicBezTo>
                  <a:lnTo>
                    <a:pt x="27909" y="3656"/>
                  </a:lnTo>
                  <a:close/>
                  <a:moveTo>
                    <a:pt x="26837" y="7537"/>
                  </a:moveTo>
                  <a:cubicBezTo>
                    <a:pt x="26682" y="8180"/>
                    <a:pt x="26551" y="8835"/>
                    <a:pt x="26432" y="9490"/>
                  </a:cubicBezTo>
                  <a:lnTo>
                    <a:pt x="27206" y="9645"/>
                  </a:lnTo>
                  <a:cubicBezTo>
                    <a:pt x="27337" y="9002"/>
                    <a:pt x="27456" y="8347"/>
                    <a:pt x="27611" y="7704"/>
                  </a:cubicBezTo>
                  <a:lnTo>
                    <a:pt x="26837" y="7537"/>
                  </a:lnTo>
                  <a:close/>
                  <a:moveTo>
                    <a:pt x="26075" y="11455"/>
                  </a:moveTo>
                  <a:cubicBezTo>
                    <a:pt x="25944" y="12109"/>
                    <a:pt x="25825" y="12752"/>
                    <a:pt x="25682" y="13395"/>
                  </a:cubicBezTo>
                  <a:lnTo>
                    <a:pt x="26456" y="13550"/>
                  </a:lnTo>
                  <a:cubicBezTo>
                    <a:pt x="26599" y="12919"/>
                    <a:pt x="26718" y="12264"/>
                    <a:pt x="26849" y="11609"/>
                  </a:cubicBezTo>
                  <a:lnTo>
                    <a:pt x="26075" y="11455"/>
                  </a:lnTo>
                  <a:close/>
                  <a:moveTo>
                    <a:pt x="12687" y="15518"/>
                  </a:moveTo>
                  <a:cubicBezTo>
                    <a:pt x="12420" y="15518"/>
                    <a:pt x="12158" y="15553"/>
                    <a:pt x="11907" y="15622"/>
                  </a:cubicBezTo>
                  <a:lnTo>
                    <a:pt x="12133" y="16384"/>
                  </a:lnTo>
                  <a:cubicBezTo>
                    <a:pt x="12305" y="16339"/>
                    <a:pt x="12486" y="16316"/>
                    <a:pt x="12675" y="16316"/>
                  </a:cubicBezTo>
                  <a:cubicBezTo>
                    <a:pt x="13034" y="16316"/>
                    <a:pt x="13417" y="16398"/>
                    <a:pt x="13800" y="16562"/>
                  </a:cubicBezTo>
                  <a:lnTo>
                    <a:pt x="14109" y="15836"/>
                  </a:lnTo>
                  <a:cubicBezTo>
                    <a:pt x="13640" y="15624"/>
                    <a:pt x="13155" y="15518"/>
                    <a:pt x="12687" y="15518"/>
                  </a:cubicBezTo>
                  <a:close/>
                  <a:moveTo>
                    <a:pt x="25254" y="15300"/>
                  </a:moveTo>
                  <a:cubicBezTo>
                    <a:pt x="25075" y="15991"/>
                    <a:pt x="24884" y="16586"/>
                    <a:pt x="24682" y="17158"/>
                  </a:cubicBezTo>
                  <a:lnTo>
                    <a:pt x="25408" y="17420"/>
                  </a:lnTo>
                  <a:cubicBezTo>
                    <a:pt x="25611" y="16848"/>
                    <a:pt x="25825" y="16217"/>
                    <a:pt x="26016" y="15491"/>
                  </a:cubicBezTo>
                  <a:lnTo>
                    <a:pt x="25254" y="15300"/>
                  </a:lnTo>
                  <a:close/>
                  <a:moveTo>
                    <a:pt x="10204" y="17039"/>
                  </a:moveTo>
                  <a:cubicBezTo>
                    <a:pt x="9823" y="17622"/>
                    <a:pt x="9490" y="18277"/>
                    <a:pt x="9275" y="18896"/>
                  </a:cubicBezTo>
                  <a:lnTo>
                    <a:pt x="10014" y="19146"/>
                  </a:lnTo>
                  <a:cubicBezTo>
                    <a:pt x="10228" y="18586"/>
                    <a:pt x="10502" y="18003"/>
                    <a:pt x="10859" y="17467"/>
                  </a:cubicBezTo>
                  <a:lnTo>
                    <a:pt x="10204" y="17039"/>
                  </a:lnTo>
                  <a:close/>
                  <a:moveTo>
                    <a:pt x="15800" y="17122"/>
                  </a:moveTo>
                  <a:lnTo>
                    <a:pt x="15205" y="17646"/>
                  </a:lnTo>
                  <a:cubicBezTo>
                    <a:pt x="15598" y="18098"/>
                    <a:pt x="15943" y="18610"/>
                    <a:pt x="16205" y="19229"/>
                  </a:cubicBezTo>
                  <a:lnTo>
                    <a:pt x="16919" y="18896"/>
                  </a:lnTo>
                  <a:cubicBezTo>
                    <a:pt x="16610" y="18229"/>
                    <a:pt x="16241" y="17634"/>
                    <a:pt x="15800" y="17122"/>
                  </a:cubicBezTo>
                  <a:close/>
                  <a:moveTo>
                    <a:pt x="23861" y="18896"/>
                  </a:moveTo>
                  <a:cubicBezTo>
                    <a:pt x="23527" y="19491"/>
                    <a:pt x="23170" y="19979"/>
                    <a:pt x="22777" y="20432"/>
                  </a:cubicBezTo>
                  <a:lnTo>
                    <a:pt x="23349" y="20968"/>
                  </a:lnTo>
                  <a:cubicBezTo>
                    <a:pt x="23801" y="20480"/>
                    <a:pt x="24194" y="19920"/>
                    <a:pt x="24539" y="19289"/>
                  </a:cubicBezTo>
                  <a:lnTo>
                    <a:pt x="23861" y="18896"/>
                  </a:lnTo>
                  <a:close/>
                  <a:moveTo>
                    <a:pt x="9752" y="20932"/>
                  </a:moveTo>
                  <a:lnTo>
                    <a:pt x="8954" y="20991"/>
                  </a:lnTo>
                  <a:cubicBezTo>
                    <a:pt x="9025" y="21813"/>
                    <a:pt x="9335" y="22480"/>
                    <a:pt x="9894" y="23004"/>
                  </a:cubicBezTo>
                  <a:lnTo>
                    <a:pt x="10430" y="22420"/>
                  </a:lnTo>
                  <a:cubicBezTo>
                    <a:pt x="10025" y="22051"/>
                    <a:pt x="9799" y="21551"/>
                    <a:pt x="9752" y="20932"/>
                  </a:cubicBezTo>
                  <a:close/>
                  <a:moveTo>
                    <a:pt x="21336" y="21587"/>
                  </a:moveTo>
                  <a:cubicBezTo>
                    <a:pt x="20836" y="21908"/>
                    <a:pt x="20265" y="22158"/>
                    <a:pt x="19646" y="22337"/>
                  </a:cubicBezTo>
                  <a:lnTo>
                    <a:pt x="19872" y="23099"/>
                  </a:lnTo>
                  <a:cubicBezTo>
                    <a:pt x="20551" y="22885"/>
                    <a:pt x="21194" y="22623"/>
                    <a:pt x="21741" y="22265"/>
                  </a:cubicBezTo>
                  <a:lnTo>
                    <a:pt x="21336" y="21587"/>
                  </a:lnTo>
                  <a:close/>
                  <a:moveTo>
                    <a:pt x="17574" y="20861"/>
                  </a:moveTo>
                  <a:lnTo>
                    <a:pt x="16800" y="21027"/>
                  </a:lnTo>
                  <a:cubicBezTo>
                    <a:pt x="16919" y="21623"/>
                    <a:pt x="17014" y="22265"/>
                    <a:pt x="17038" y="22932"/>
                  </a:cubicBezTo>
                  <a:lnTo>
                    <a:pt x="17145" y="22932"/>
                  </a:lnTo>
                  <a:cubicBezTo>
                    <a:pt x="16681" y="23016"/>
                    <a:pt x="16252" y="23099"/>
                    <a:pt x="15836" y="23158"/>
                  </a:cubicBezTo>
                  <a:lnTo>
                    <a:pt x="15943" y="23932"/>
                  </a:lnTo>
                  <a:cubicBezTo>
                    <a:pt x="16550" y="23837"/>
                    <a:pt x="17217" y="23718"/>
                    <a:pt x="17931" y="23551"/>
                  </a:cubicBezTo>
                  <a:lnTo>
                    <a:pt x="17788" y="22885"/>
                  </a:lnTo>
                  <a:lnTo>
                    <a:pt x="17824" y="22885"/>
                  </a:lnTo>
                  <a:cubicBezTo>
                    <a:pt x="17800" y="22182"/>
                    <a:pt x="17705" y="21503"/>
                    <a:pt x="17574" y="20861"/>
                  </a:cubicBezTo>
                  <a:close/>
                  <a:moveTo>
                    <a:pt x="12026" y="23158"/>
                  </a:moveTo>
                  <a:lnTo>
                    <a:pt x="11859" y="23932"/>
                  </a:lnTo>
                  <a:cubicBezTo>
                    <a:pt x="12383" y="24051"/>
                    <a:pt x="13002" y="24111"/>
                    <a:pt x="13681" y="24111"/>
                  </a:cubicBezTo>
                  <a:cubicBezTo>
                    <a:pt x="13752" y="24111"/>
                    <a:pt x="13847" y="24111"/>
                    <a:pt x="13931" y="24087"/>
                  </a:cubicBezTo>
                  <a:lnTo>
                    <a:pt x="13919" y="23301"/>
                  </a:lnTo>
                  <a:lnTo>
                    <a:pt x="13693" y="23301"/>
                  </a:lnTo>
                  <a:cubicBezTo>
                    <a:pt x="13073" y="23301"/>
                    <a:pt x="12502" y="23254"/>
                    <a:pt x="12026" y="23158"/>
                  </a:cubicBezTo>
                  <a:close/>
                  <a:moveTo>
                    <a:pt x="16991" y="24861"/>
                  </a:moveTo>
                  <a:cubicBezTo>
                    <a:pt x="16955" y="25492"/>
                    <a:pt x="16872" y="26147"/>
                    <a:pt x="16752" y="26802"/>
                  </a:cubicBezTo>
                  <a:lnTo>
                    <a:pt x="17526" y="26933"/>
                  </a:lnTo>
                  <a:cubicBezTo>
                    <a:pt x="17645" y="26254"/>
                    <a:pt x="17741" y="25575"/>
                    <a:pt x="17788" y="24921"/>
                  </a:cubicBezTo>
                  <a:lnTo>
                    <a:pt x="16991" y="24861"/>
                  </a:lnTo>
                  <a:close/>
                  <a:moveTo>
                    <a:pt x="16348" y="28671"/>
                  </a:moveTo>
                  <a:cubicBezTo>
                    <a:pt x="16169" y="29266"/>
                    <a:pt x="15931" y="29862"/>
                    <a:pt x="15633" y="30445"/>
                  </a:cubicBezTo>
                  <a:lnTo>
                    <a:pt x="16324" y="30802"/>
                  </a:lnTo>
                  <a:cubicBezTo>
                    <a:pt x="16633" y="30195"/>
                    <a:pt x="16895" y="29552"/>
                    <a:pt x="17086" y="28897"/>
                  </a:cubicBezTo>
                  <a:lnTo>
                    <a:pt x="16348" y="28671"/>
                  </a:lnTo>
                  <a:close/>
                  <a:moveTo>
                    <a:pt x="14633" y="32100"/>
                  </a:moveTo>
                  <a:cubicBezTo>
                    <a:pt x="14276" y="32600"/>
                    <a:pt x="13859" y="33112"/>
                    <a:pt x="13407" y="33600"/>
                  </a:cubicBezTo>
                  <a:lnTo>
                    <a:pt x="13990" y="34136"/>
                  </a:lnTo>
                  <a:cubicBezTo>
                    <a:pt x="14455" y="33612"/>
                    <a:pt x="14883" y="33100"/>
                    <a:pt x="15276" y="32564"/>
                  </a:cubicBezTo>
                  <a:lnTo>
                    <a:pt x="14633" y="32100"/>
                  </a:lnTo>
                  <a:close/>
                  <a:moveTo>
                    <a:pt x="12026" y="34969"/>
                  </a:moveTo>
                  <a:cubicBezTo>
                    <a:pt x="11549" y="35374"/>
                    <a:pt x="11037" y="35791"/>
                    <a:pt x="10502" y="36196"/>
                  </a:cubicBezTo>
                  <a:lnTo>
                    <a:pt x="10966" y="36815"/>
                  </a:lnTo>
                  <a:cubicBezTo>
                    <a:pt x="11514" y="36398"/>
                    <a:pt x="12061" y="35981"/>
                    <a:pt x="12550" y="35565"/>
                  </a:cubicBezTo>
                  <a:lnTo>
                    <a:pt x="12026" y="34969"/>
                  </a:lnTo>
                  <a:close/>
                  <a:moveTo>
                    <a:pt x="8882" y="37315"/>
                  </a:moveTo>
                  <a:cubicBezTo>
                    <a:pt x="8347" y="37636"/>
                    <a:pt x="7787" y="37982"/>
                    <a:pt x="7204" y="38303"/>
                  </a:cubicBezTo>
                  <a:lnTo>
                    <a:pt x="7597" y="38994"/>
                  </a:lnTo>
                  <a:cubicBezTo>
                    <a:pt x="8192" y="38648"/>
                    <a:pt x="8763" y="38303"/>
                    <a:pt x="9299" y="37970"/>
                  </a:cubicBezTo>
                  <a:lnTo>
                    <a:pt x="8882" y="37315"/>
                  </a:lnTo>
                  <a:close/>
                  <a:moveTo>
                    <a:pt x="5465" y="39220"/>
                  </a:moveTo>
                  <a:cubicBezTo>
                    <a:pt x="4882" y="39494"/>
                    <a:pt x="4287" y="39768"/>
                    <a:pt x="3679" y="40030"/>
                  </a:cubicBezTo>
                  <a:lnTo>
                    <a:pt x="3989" y="40744"/>
                  </a:lnTo>
                  <a:cubicBezTo>
                    <a:pt x="4620" y="40482"/>
                    <a:pt x="5227" y="40196"/>
                    <a:pt x="5799" y="39910"/>
                  </a:cubicBezTo>
                  <a:lnTo>
                    <a:pt x="5465" y="39220"/>
                  </a:lnTo>
                  <a:close/>
                  <a:moveTo>
                    <a:pt x="1846" y="40780"/>
                  </a:moveTo>
                  <a:cubicBezTo>
                    <a:pt x="1239" y="41018"/>
                    <a:pt x="620" y="41244"/>
                    <a:pt x="0" y="41446"/>
                  </a:cubicBezTo>
                  <a:lnTo>
                    <a:pt x="250" y="42196"/>
                  </a:lnTo>
                  <a:cubicBezTo>
                    <a:pt x="893" y="41982"/>
                    <a:pt x="1512" y="41744"/>
                    <a:pt x="2132" y="41506"/>
                  </a:cubicBezTo>
                  <a:lnTo>
                    <a:pt x="1846" y="407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3;p36"/>
            <p:cNvSpPr/>
            <p:nvPr/>
          </p:nvSpPr>
          <p:spPr>
            <a:xfrm>
              <a:off x="8374138" y="2699589"/>
              <a:ext cx="124075" cy="141736"/>
            </a:xfrm>
            <a:custGeom>
              <a:avLst/>
              <a:gdLst/>
              <a:ahLst/>
              <a:cxnLst/>
              <a:rect l="l" t="t" r="r" b="b"/>
              <a:pathLst>
                <a:path w="3871" h="4422" extrusionOk="0">
                  <a:moveTo>
                    <a:pt x="2132" y="0"/>
                  </a:moveTo>
                  <a:cubicBezTo>
                    <a:pt x="1989" y="0"/>
                    <a:pt x="1489" y="1536"/>
                    <a:pt x="1406" y="1620"/>
                  </a:cubicBezTo>
                  <a:cubicBezTo>
                    <a:pt x="1287" y="1774"/>
                    <a:pt x="1" y="1965"/>
                    <a:pt x="156" y="2179"/>
                  </a:cubicBezTo>
                  <a:cubicBezTo>
                    <a:pt x="299" y="2382"/>
                    <a:pt x="1168" y="2596"/>
                    <a:pt x="1275" y="2727"/>
                  </a:cubicBezTo>
                  <a:cubicBezTo>
                    <a:pt x="1367" y="2854"/>
                    <a:pt x="1764" y="4421"/>
                    <a:pt x="1884" y="4421"/>
                  </a:cubicBezTo>
                  <a:cubicBezTo>
                    <a:pt x="1888" y="4421"/>
                    <a:pt x="1891" y="4420"/>
                    <a:pt x="1894" y="4418"/>
                  </a:cubicBezTo>
                  <a:cubicBezTo>
                    <a:pt x="2001" y="4334"/>
                    <a:pt x="2585" y="2822"/>
                    <a:pt x="2585" y="2822"/>
                  </a:cubicBezTo>
                  <a:cubicBezTo>
                    <a:pt x="2585" y="2822"/>
                    <a:pt x="3870" y="2560"/>
                    <a:pt x="3787" y="2429"/>
                  </a:cubicBezTo>
                  <a:cubicBezTo>
                    <a:pt x="3716" y="2298"/>
                    <a:pt x="2596" y="1774"/>
                    <a:pt x="2596" y="1774"/>
                  </a:cubicBezTo>
                  <a:cubicBezTo>
                    <a:pt x="2596" y="1774"/>
                    <a:pt x="2287" y="0"/>
                    <a:pt x="2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4;p36"/>
            <p:cNvSpPr/>
            <p:nvPr/>
          </p:nvSpPr>
          <p:spPr>
            <a:xfrm>
              <a:off x="8015419" y="4357248"/>
              <a:ext cx="265234" cy="551207"/>
            </a:xfrm>
            <a:custGeom>
              <a:avLst/>
              <a:gdLst/>
              <a:ahLst/>
              <a:cxnLst/>
              <a:rect l="l" t="t" r="r" b="b"/>
              <a:pathLst>
                <a:path w="8275" h="17197" extrusionOk="0">
                  <a:moveTo>
                    <a:pt x="1975" y="1"/>
                  </a:moveTo>
                  <a:cubicBezTo>
                    <a:pt x="855" y="1"/>
                    <a:pt x="0" y="69"/>
                    <a:pt x="0" y="69"/>
                  </a:cubicBezTo>
                  <a:cubicBezTo>
                    <a:pt x="0" y="69"/>
                    <a:pt x="1334" y="15047"/>
                    <a:pt x="2667" y="16309"/>
                  </a:cubicBezTo>
                  <a:cubicBezTo>
                    <a:pt x="3312" y="16914"/>
                    <a:pt x="4214" y="17196"/>
                    <a:pt x="5032" y="17196"/>
                  </a:cubicBezTo>
                  <a:cubicBezTo>
                    <a:pt x="5921" y="17196"/>
                    <a:pt x="6711" y="16863"/>
                    <a:pt x="6965" y="16249"/>
                  </a:cubicBezTo>
                  <a:cubicBezTo>
                    <a:pt x="7465" y="15071"/>
                    <a:pt x="8275" y="1986"/>
                    <a:pt x="6692" y="831"/>
                  </a:cubicBezTo>
                  <a:cubicBezTo>
                    <a:pt x="5750" y="142"/>
                    <a:pt x="3588" y="1"/>
                    <a:pt x="1975"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5;p36"/>
            <p:cNvSpPr/>
            <p:nvPr/>
          </p:nvSpPr>
          <p:spPr>
            <a:xfrm>
              <a:off x="7902816" y="4935395"/>
              <a:ext cx="367931" cy="156576"/>
            </a:xfrm>
            <a:custGeom>
              <a:avLst/>
              <a:gdLst/>
              <a:ahLst/>
              <a:cxnLst/>
              <a:rect l="l" t="t" r="r" b="b"/>
              <a:pathLst>
                <a:path w="11479" h="4885" extrusionOk="0">
                  <a:moveTo>
                    <a:pt x="8032" y="0"/>
                  </a:moveTo>
                  <a:cubicBezTo>
                    <a:pt x="7207" y="0"/>
                    <a:pt x="6362" y="67"/>
                    <a:pt x="5894" y="296"/>
                  </a:cubicBezTo>
                  <a:cubicBezTo>
                    <a:pt x="4787" y="856"/>
                    <a:pt x="1" y="4011"/>
                    <a:pt x="1572" y="4582"/>
                  </a:cubicBezTo>
                  <a:cubicBezTo>
                    <a:pt x="2146" y="4790"/>
                    <a:pt x="3196" y="4884"/>
                    <a:pt x="4376" y="4884"/>
                  </a:cubicBezTo>
                  <a:cubicBezTo>
                    <a:pt x="6382" y="4884"/>
                    <a:pt x="8762" y="4611"/>
                    <a:pt x="9812" y="4154"/>
                  </a:cubicBezTo>
                  <a:cubicBezTo>
                    <a:pt x="11478" y="3415"/>
                    <a:pt x="11228" y="237"/>
                    <a:pt x="10288" y="129"/>
                  </a:cubicBezTo>
                  <a:cubicBezTo>
                    <a:pt x="10288" y="129"/>
                    <a:pt x="9179"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6;p36"/>
            <p:cNvSpPr/>
            <p:nvPr/>
          </p:nvSpPr>
          <p:spPr>
            <a:xfrm>
              <a:off x="8071897" y="4952511"/>
              <a:ext cx="51925" cy="45803"/>
            </a:xfrm>
            <a:custGeom>
              <a:avLst/>
              <a:gdLst/>
              <a:ahLst/>
              <a:cxnLst/>
              <a:rect l="l" t="t" r="r" b="b"/>
              <a:pathLst>
                <a:path w="1620" h="1429" extrusionOk="0">
                  <a:moveTo>
                    <a:pt x="60" y="0"/>
                  </a:moveTo>
                  <a:lnTo>
                    <a:pt x="0" y="357"/>
                  </a:lnTo>
                  <a:cubicBezTo>
                    <a:pt x="941" y="536"/>
                    <a:pt x="1262" y="1405"/>
                    <a:pt x="1286" y="1429"/>
                  </a:cubicBezTo>
                  <a:lnTo>
                    <a:pt x="1620" y="1310"/>
                  </a:lnTo>
                  <a:cubicBezTo>
                    <a:pt x="1608" y="1262"/>
                    <a:pt x="1203" y="214"/>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7;p36"/>
            <p:cNvSpPr/>
            <p:nvPr/>
          </p:nvSpPr>
          <p:spPr>
            <a:xfrm>
              <a:off x="8033337" y="4973121"/>
              <a:ext cx="49649" cy="38559"/>
            </a:xfrm>
            <a:custGeom>
              <a:avLst/>
              <a:gdLst/>
              <a:ahLst/>
              <a:cxnLst/>
              <a:rect l="l" t="t" r="r" b="b"/>
              <a:pathLst>
                <a:path w="1549" h="1203" extrusionOk="0">
                  <a:moveTo>
                    <a:pt x="1" y="0"/>
                  </a:moveTo>
                  <a:lnTo>
                    <a:pt x="1549" y="1203"/>
                  </a:lnTo>
                  <a:cubicBezTo>
                    <a:pt x="1549" y="1203"/>
                    <a:pt x="501" y="179"/>
                    <a:pt x="1" y="0"/>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8;p36"/>
            <p:cNvSpPr/>
            <p:nvPr/>
          </p:nvSpPr>
          <p:spPr>
            <a:xfrm>
              <a:off x="8030677" y="4967769"/>
              <a:ext cx="56124" cy="48111"/>
            </a:xfrm>
            <a:custGeom>
              <a:avLst/>
              <a:gdLst/>
              <a:ahLst/>
              <a:cxnLst/>
              <a:rect l="l" t="t" r="r" b="b"/>
              <a:pathLst>
                <a:path w="1751" h="1501" extrusionOk="0">
                  <a:moveTo>
                    <a:pt x="120" y="0"/>
                  </a:moveTo>
                  <a:lnTo>
                    <a:pt x="0" y="346"/>
                  </a:lnTo>
                  <a:cubicBezTo>
                    <a:pt x="405" y="477"/>
                    <a:pt x="1215" y="1215"/>
                    <a:pt x="1489" y="1501"/>
                  </a:cubicBezTo>
                  <a:lnTo>
                    <a:pt x="1751" y="1251"/>
                  </a:lnTo>
                  <a:cubicBezTo>
                    <a:pt x="1644" y="1143"/>
                    <a:pt x="655" y="191"/>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9;p36"/>
            <p:cNvSpPr/>
            <p:nvPr/>
          </p:nvSpPr>
          <p:spPr>
            <a:xfrm>
              <a:off x="7999777" y="5000591"/>
              <a:ext cx="49617" cy="38559"/>
            </a:xfrm>
            <a:custGeom>
              <a:avLst/>
              <a:gdLst/>
              <a:ahLst/>
              <a:cxnLst/>
              <a:rect l="l" t="t" r="r" b="b"/>
              <a:pathLst>
                <a:path w="1548" h="1203" extrusionOk="0">
                  <a:moveTo>
                    <a:pt x="0" y="0"/>
                  </a:moveTo>
                  <a:lnTo>
                    <a:pt x="1548" y="1203"/>
                  </a:lnTo>
                  <a:cubicBezTo>
                    <a:pt x="1548" y="1203"/>
                    <a:pt x="512" y="179"/>
                    <a:pt x="0" y="0"/>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0;p36"/>
            <p:cNvSpPr/>
            <p:nvPr/>
          </p:nvSpPr>
          <p:spPr>
            <a:xfrm>
              <a:off x="7997469" y="4995238"/>
              <a:ext cx="55739" cy="48495"/>
            </a:xfrm>
            <a:custGeom>
              <a:avLst/>
              <a:gdLst/>
              <a:ahLst/>
              <a:cxnLst/>
              <a:rect l="l" t="t" r="r" b="b"/>
              <a:pathLst>
                <a:path w="1739" h="1513" extrusionOk="0">
                  <a:moveTo>
                    <a:pt x="120" y="1"/>
                  </a:moveTo>
                  <a:lnTo>
                    <a:pt x="1" y="346"/>
                  </a:lnTo>
                  <a:cubicBezTo>
                    <a:pt x="405" y="477"/>
                    <a:pt x="1203" y="1227"/>
                    <a:pt x="1489" y="1513"/>
                  </a:cubicBezTo>
                  <a:lnTo>
                    <a:pt x="1739" y="1251"/>
                  </a:lnTo>
                  <a:cubicBezTo>
                    <a:pt x="1632" y="1156"/>
                    <a:pt x="655" y="203"/>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1;p36"/>
            <p:cNvSpPr/>
            <p:nvPr/>
          </p:nvSpPr>
          <p:spPr>
            <a:xfrm>
              <a:off x="8075327" y="4841478"/>
              <a:ext cx="177475" cy="107280"/>
            </a:xfrm>
            <a:custGeom>
              <a:avLst/>
              <a:gdLst/>
              <a:ahLst/>
              <a:cxnLst/>
              <a:rect l="l" t="t" r="r" b="b"/>
              <a:pathLst>
                <a:path w="5537" h="3347" extrusionOk="0">
                  <a:moveTo>
                    <a:pt x="2363" y="0"/>
                  </a:moveTo>
                  <a:cubicBezTo>
                    <a:pt x="1407" y="0"/>
                    <a:pt x="520" y="60"/>
                    <a:pt x="358" y="273"/>
                  </a:cubicBezTo>
                  <a:cubicBezTo>
                    <a:pt x="0" y="738"/>
                    <a:pt x="262" y="2976"/>
                    <a:pt x="632" y="3107"/>
                  </a:cubicBezTo>
                  <a:cubicBezTo>
                    <a:pt x="882" y="3193"/>
                    <a:pt x="2712" y="3346"/>
                    <a:pt x="3981" y="3346"/>
                  </a:cubicBezTo>
                  <a:cubicBezTo>
                    <a:pt x="4642" y="3346"/>
                    <a:pt x="5150" y="3305"/>
                    <a:pt x="5204" y="3190"/>
                  </a:cubicBezTo>
                  <a:cubicBezTo>
                    <a:pt x="5204" y="3190"/>
                    <a:pt x="5537" y="130"/>
                    <a:pt x="4918" y="95"/>
                  </a:cubicBezTo>
                  <a:cubicBezTo>
                    <a:pt x="4597" y="76"/>
                    <a:pt x="3436" y="0"/>
                    <a:pt x="2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2;p36"/>
            <p:cNvSpPr/>
            <p:nvPr/>
          </p:nvSpPr>
          <p:spPr>
            <a:xfrm>
              <a:off x="8453140" y="4323079"/>
              <a:ext cx="453863" cy="515981"/>
            </a:xfrm>
            <a:custGeom>
              <a:avLst/>
              <a:gdLst/>
              <a:ahLst/>
              <a:cxnLst/>
              <a:rect l="l" t="t" r="r" b="b"/>
              <a:pathLst>
                <a:path w="14160" h="16098" extrusionOk="0">
                  <a:moveTo>
                    <a:pt x="6419" y="1"/>
                  </a:moveTo>
                  <a:cubicBezTo>
                    <a:pt x="6391" y="1"/>
                    <a:pt x="6363" y="2"/>
                    <a:pt x="6335" y="4"/>
                  </a:cubicBezTo>
                  <a:cubicBezTo>
                    <a:pt x="4382" y="111"/>
                    <a:pt x="1" y="2254"/>
                    <a:pt x="1" y="2254"/>
                  </a:cubicBezTo>
                  <a:cubicBezTo>
                    <a:pt x="1" y="2254"/>
                    <a:pt x="3715" y="11767"/>
                    <a:pt x="10252" y="15899"/>
                  </a:cubicBezTo>
                  <a:cubicBezTo>
                    <a:pt x="10470" y="16037"/>
                    <a:pt x="10705" y="16098"/>
                    <a:pt x="10947" y="16098"/>
                  </a:cubicBezTo>
                  <a:cubicBezTo>
                    <a:pt x="12433" y="16098"/>
                    <a:pt x="14159" y="13783"/>
                    <a:pt x="13586" y="12851"/>
                  </a:cubicBezTo>
                  <a:cubicBezTo>
                    <a:pt x="8528" y="4413"/>
                    <a:pt x="8305" y="1"/>
                    <a:pt x="6419"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3;p36"/>
            <p:cNvSpPr/>
            <p:nvPr/>
          </p:nvSpPr>
          <p:spPr>
            <a:xfrm>
              <a:off x="8757903" y="4788718"/>
              <a:ext cx="262542" cy="291838"/>
            </a:xfrm>
            <a:custGeom>
              <a:avLst/>
              <a:gdLst/>
              <a:ahLst/>
              <a:cxnLst/>
              <a:rect l="l" t="t" r="r" b="b"/>
              <a:pathLst>
                <a:path w="8191" h="9105" extrusionOk="0">
                  <a:moveTo>
                    <a:pt x="5546" y="1"/>
                  </a:moveTo>
                  <a:cubicBezTo>
                    <a:pt x="5447" y="1"/>
                    <a:pt x="5357" y="24"/>
                    <a:pt x="5280" y="74"/>
                  </a:cubicBezTo>
                  <a:cubicBezTo>
                    <a:pt x="5280" y="74"/>
                    <a:pt x="2518" y="1860"/>
                    <a:pt x="2006" y="3015"/>
                  </a:cubicBezTo>
                  <a:cubicBezTo>
                    <a:pt x="1531" y="4101"/>
                    <a:pt x="1" y="9105"/>
                    <a:pt x="1191" y="9105"/>
                  </a:cubicBezTo>
                  <a:cubicBezTo>
                    <a:pt x="1253" y="9105"/>
                    <a:pt x="1322" y="9091"/>
                    <a:pt x="1399" y="9063"/>
                  </a:cubicBezTo>
                  <a:cubicBezTo>
                    <a:pt x="2959" y="8515"/>
                    <a:pt x="6649" y="5098"/>
                    <a:pt x="7471" y="3467"/>
                  </a:cubicBezTo>
                  <a:cubicBezTo>
                    <a:pt x="8191" y="2006"/>
                    <a:pt x="6466" y="1"/>
                    <a:pt x="5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4;p36"/>
            <p:cNvSpPr/>
            <p:nvPr/>
          </p:nvSpPr>
          <p:spPr>
            <a:xfrm>
              <a:off x="8813419" y="4893341"/>
              <a:ext cx="64906" cy="19135"/>
            </a:xfrm>
            <a:custGeom>
              <a:avLst/>
              <a:gdLst/>
              <a:ahLst/>
              <a:cxnLst/>
              <a:rect l="l" t="t" r="r" b="b"/>
              <a:pathLst>
                <a:path w="2025" h="597" extrusionOk="0">
                  <a:moveTo>
                    <a:pt x="970" y="0"/>
                  </a:moveTo>
                  <a:cubicBezTo>
                    <a:pt x="673" y="0"/>
                    <a:pt x="339" y="64"/>
                    <a:pt x="0" y="251"/>
                  </a:cubicBezTo>
                  <a:lnTo>
                    <a:pt x="179" y="584"/>
                  </a:lnTo>
                  <a:cubicBezTo>
                    <a:pt x="447" y="430"/>
                    <a:pt x="718" y="378"/>
                    <a:pt x="959" y="378"/>
                  </a:cubicBezTo>
                  <a:cubicBezTo>
                    <a:pt x="1446" y="378"/>
                    <a:pt x="1818" y="588"/>
                    <a:pt x="1834" y="596"/>
                  </a:cubicBezTo>
                  <a:lnTo>
                    <a:pt x="2024" y="275"/>
                  </a:lnTo>
                  <a:cubicBezTo>
                    <a:pt x="2000" y="251"/>
                    <a:pt x="1560" y="0"/>
                    <a:pt x="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5;p36"/>
            <p:cNvSpPr/>
            <p:nvPr/>
          </p:nvSpPr>
          <p:spPr>
            <a:xfrm>
              <a:off x="8794700" y="4940395"/>
              <a:ext cx="63015" cy="3366"/>
            </a:xfrm>
            <a:custGeom>
              <a:avLst/>
              <a:gdLst/>
              <a:ahLst/>
              <a:cxnLst/>
              <a:rect l="l" t="t" r="r" b="b"/>
              <a:pathLst>
                <a:path w="1966" h="105" extrusionOk="0">
                  <a:moveTo>
                    <a:pt x="964" y="1"/>
                  </a:moveTo>
                  <a:cubicBezTo>
                    <a:pt x="593" y="1"/>
                    <a:pt x="211" y="24"/>
                    <a:pt x="1" y="104"/>
                  </a:cubicBezTo>
                  <a:lnTo>
                    <a:pt x="1965" y="45"/>
                  </a:lnTo>
                  <a:cubicBezTo>
                    <a:pt x="1965" y="45"/>
                    <a:pt x="1474" y="1"/>
                    <a:pt x="964" y="1"/>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16;p36"/>
            <p:cNvSpPr/>
            <p:nvPr/>
          </p:nvSpPr>
          <p:spPr>
            <a:xfrm>
              <a:off x="8792040" y="4934850"/>
              <a:ext cx="65676" cy="14616"/>
            </a:xfrm>
            <a:custGeom>
              <a:avLst/>
              <a:gdLst/>
              <a:ahLst/>
              <a:cxnLst/>
              <a:rect l="l" t="t" r="r" b="b"/>
              <a:pathLst>
                <a:path w="2049" h="456" extrusionOk="0">
                  <a:moveTo>
                    <a:pt x="1099" y="0"/>
                  </a:moveTo>
                  <a:cubicBezTo>
                    <a:pt x="692" y="0"/>
                    <a:pt x="254" y="27"/>
                    <a:pt x="0" y="123"/>
                  </a:cubicBezTo>
                  <a:lnTo>
                    <a:pt x="143" y="456"/>
                  </a:lnTo>
                  <a:cubicBezTo>
                    <a:pt x="328" y="389"/>
                    <a:pt x="670" y="366"/>
                    <a:pt x="1019" y="366"/>
                  </a:cubicBezTo>
                  <a:cubicBezTo>
                    <a:pt x="1414" y="366"/>
                    <a:pt x="1817" y="395"/>
                    <a:pt x="2013" y="420"/>
                  </a:cubicBezTo>
                  <a:lnTo>
                    <a:pt x="2048" y="39"/>
                  </a:lnTo>
                  <a:cubicBezTo>
                    <a:pt x="1967" y="33"/>
                    <a:pt x="1552" y="0"/>
                    <a:pt x="1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17;p36"/>
            <p:cNvSpPr/>
            <p:nvPr/>
          </p:nvSpPr>
          <p:spPr>
            <a:xfrm>
              <a:off x="8787071" y="4983539"/>
              <a:ext cx="63015" cy="3333"/>
            </a:xfrm>
            <a:custGeom>
              <a:avLst/>
              <a:gdLst/>
              <a:ahLst/>
              <a:cxnLst/>
              <a:rect l="l" t="t" r="r" b="b"/>
              <a:pathLst>
                <a:path w="1966" h="104" extrusionOk="0">
                  <a:moveTo>
                    <a:pt x="964" y="0"/>
                  </a:moveTo>
                  <a:cubicBezTo>
                    <a:pt x="593" y="0"/>
                    <a:pt x="211" y="24"/>
                    <a:pt x="1" y="104"/>
                  </a:cubicBezTo>
                  <a:lnTo>
                    <a:pt x="1965" y="44"/>
                  </a:lnTo>
                  <a:cubicBezTo>
                    <a:pt x="1965" y="44"/>
                    <a:pt x="1474" y="0"/>
                    <a:pt x="964" y="0"/>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18;p36"/>
            <p:cNvSpPr/>
            <p:nvPr/>
          </p:nvSpPr>
          <p:spPr>
            <a:xfrm>
              <a:off x="8784411" y="4977897"/>
              <a:ext cx="65676" cy="14712"/>
            </a:xfrm>
            <a:custGeom>
              <a:avLst/>
              <a:gdLst/>
              <a:ahLst/>
              <a:cxnLst/>
              <a:rect l="l" t="t" r="r" b="b"/>
              <a:pathLst>
                <a:path w="2049" h="459" extrusionOk="0">
                  <a:moveTo>
                    <a:pt x="1062" y="1"/>
                  </a:moveTo>
                  <a:cubicBezTo>
                    <a:pt x="665" y="1"/>
                    <a:pt x="246" y="26"/>
                    <a:pt x="0" y="113"/>
                  </a:cubicBezTo>
                  <a:lnTo>
                    <a:pt x="143" y="458"/>
                  </a:lnTo>
                  <a:cubicBezTo>
                    <a:pt x="328" y="383"/>
                    <a:pt x="684" y="359"/>
                    <a:pt x="1045" y="359"/>
                  </a:cubicBezTo>
                  <a:cubicBezTo>
                    <a:pt x="1428" y="359"/>
                    <a:pt x="1816" y="386"/>
                    <a:pt x="2012" y="411"/>
                  </a:cubicBezTo>
                  <a:lnTo>
                    <a:pt x="2048" y="42"/>
                  </a:lnTo>
                  <a:cubicBezTo>
                    <a:pt x="1964" y="35"/>
                    <a:pt x="1529" y="1"/>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19;p36"/>
            <p:cNvSpPr/>
            <p:nvPr/>
          </p:nvSpPr>
          <p:spPr>
            <a:xfrm>
              <a:off x="8755403" y="4709162"/>
              <a:ext cx="184366" cy="173083"/>
            </a:xfrm>
            <a:custGeom>
              <a:avLst/>
              <a:gdLst/>
              <a:ahLst/>
              <a:cxnLst/>
              <a:rect l="l" t="t" r="r" b="b"/>
              <a:pathLst>
                <a:path w="5752" h="5400" extrusionOk="0">
                  <a:moveTo>
                    <a:pt x="3825" y="0"/>
                  </a:moveTo>
                  <a:cubicBezTo>
                    <a:pt x="3789" y="0"/>
                    <a:pt x="3756" y="10"/>
                    <a:pt x="3727" y="32"/>
                  </a:cubicBezTo>
                  <a:cubicBezTo>
                    <a:pt x="3227" y="389"/>
                    <a:pt x="0" y="2699"/>
                    <a:pt x="36" y="3282"/>
                  </a:cubicBezTo>
                  <a:cubicBezTo>
                    <a:pt x="59" y="3829"/>
                    <a:pt x="1705" y="5399"/>
                    <a:pt x="2192" y="5399"/>
                  </a:cubicBezTo>
                  <a:cubicBezTo>
                    <a:pt x="2214" y="5399"/>
                    <a:pt x="2234" y="5396"/>
                    <a:pt x="2251" y="5390"/>
                  </a:cubicBezTo>
                  <a:cubicBezTo>
                    <a:pt x="2608" y="5259"/>
                    <a:pt x="5751" y="2830"/>
                    <a:pt x="5692" y="2472"/>
                  </a:cubicBezTo>
                  <a:cubicBezTo>
                    <a:pt x="5692" y="2472"/>
                    <a:pt x="4387" y="0"/>
                    <a:pt x="3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0;p36"/>
            <p:cNvSpPr/>
            <p:nvPr/>
          </p:nvSpPr>
          <p:spPr>
            <a:xfrm>
              <a:off x="8040228" y="4536522"/>
              <a:ext cx="224015" cy="137024"/>
            </a:xfrm>
            <a:custGeom>
              <a:avLst/>
              <a:gdLst/>
              <a:ahLst/>
              <a:cxnLst/>
              <a:rect l="l" t="t" r="r" b="b"/>
              <a:pathLst>
                <a:path w="6989" h="4275" extrusionOk="0">
                  <a:moveTo>
                    <a:pt x="6810" y="0"/>
                  </a:moveTo>
                  <a:lnTo>
                    <a:pt x="6810" y="0"/>
                  </a:lnTo>
                  <a:cubicBezTo>
                    <a:pt x="6810" y="0"/>
                    <a:pt x="12" y="227"/>
                    <a:pt x="12" y="548"/>
                  </a:cubicBezTo>
                  <a:cubicBezTo>
                    <a:pt x="0" y="881"/>
                    <a:pt x="95" y="4001"/>
                    <a:pt x="417" y="4275"/>
                  </a:cubicBezTo>
                  <a:cubicBezTo>
                    <a:pt x="417" y="4275"/>
                    <a:pt x="6453" y="4132"/>
                    <a:pt x="6715" y="4096"/>
                  </a:cubicBezTo>
                  <a:cubicBezTo>
                    <a:pt x="6989" y="4048"/>
                    <a:pt x="6810" y="0"/>
                    <a:pt x="6810" y="0"/>
                  </a:cubicBezTo>
                  <a:close/>
                </a:path>
              </a:pathLst>
            </a:custGeom>
            <a:solidFill>
              <a:srgbClr val="CF6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1;p36"/>
            <p:cNvSpPr/>
            <p:nvPr/>
          </p:nvSpPr>
          <p:spPr>
            <a:xfrm>
              <a:off x="8518785" y="4408277"/>
              <a:ext cx="270235" cy="232829"/>
            </a:xfrm>
            <a:custGeom>
              <a:avLst/>
              <a:gdLst/>
              <a:ahLst/>
              <a:cxnLst/>
              <a:rect l="l" t="t" r="r" b="b"/>
              <a:pathLst>
                <a:path w="8431" h="7264" extrusionOk="0">
                  <a:moveTo>
                    <a:pt x="6489" y="1"/>
                  </a:moveTo>
                  <a:cubicBezTo>
                    <a:pt x="6489" y="1"/>
                    <a:pt x="1" y="3454"/>
                    <a:pt x="108" y="3847"/>
                  </a:cubicBezTo>
                  <a:cubicBezTo>
                    <a:pt x="191" y="4263"/>
                    <a:pt x="1906" y="7121"/>
                    <a:pt x="2215" y="7264"/>
                  </a:cubicBezTo>
                  <a:cubicBezTo>
                    <a:pt x="2215" y="7264"/>
                    <a:pt x="8430" y="4644"/>
                    <a:pt x="8383" y="4049"/>
                  </a:cubicBezTo>
                  <a:cubicBezTo>
                    <a:pt x="8335" y="3454"/>
                    <a:pt x="6489" y="1"/>
                    <a:pt x="6489" y="1"/>
                  </a:cubicBezTo>
                  <a:close/>
                </a:path>
              </a:pathLst>
            </a:custGeom>
            <a:solidFill>
              <a:srgbClr val="CF6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2;p36"/>
            <p:cNvSpPr/>
            <p:nvPr/>
          </p:nvSpPr>
          <p:spPr>
            <a:xfrm>
              <a:off x="7887174" y="4176883"/>
              <a:ext cx="945324" cy="451556"/>
            </a:xfrm>
            <a:custGeom>
              <a:avLst/>
              <a:gdLst/>
              <a:ahLst/>
              <a:cxnLst/>
              <a:rect l="l" t="t" r="r" b="b"/>
              <a:pathLst>
                <a:path w="29493" h="14088" extrusionOk="0">
                  <a:moveTo>
                    <a:pt x="22802" y="0"/>
                  </a:moveTo>
                  <a:cubicBezTo>
                    <a:pt x="16214" y="0"/>
                    <a:pt x="596" y="1803"/>
                    <a:pt x="596" y="1803"/>
                  </a:cubicBezTo>
                  <a:cubicBezTo>
                    <a:pt x="596" y="1803"/>
                    <a:pt x="1" y="12054"/>
                    <a:pt x="2084" y="13173"/>
                  </a:cubicBezTo>
                  <a:cubicBezTo>
                    <a:pt x="3070" y="13695"/>
                    <a:pt x="5732" y="14087"/>
                    <a:pt x="8222" y="14087"/>
                  </a:cubicBezTo>
                  <a:cubicBezTo>
                    <a:pt x="10393" y="14087"/>
                    <a:pt x="12434" y="13789"/>
                    <a:pt x="13121" y="13018"/>
                  </a:cubicBezTo>
                  <a:cubicBezTo>
                    <a:pt x="14390" y="11585"/>
                    <a:pt x="14417" y="4084"/>
                    <a:pt x="14401" y="2104"/>
                  </a:cubicBezTo>
                  <a:lnTo>
                    <a:pt x="14401" y="2104"/>
                  </a:lnTo>
                  <a:cubicBezTo>
                    <a:pt x="14436" y="3947"/>
                    <a:pt x="14683" y="10555"/>
                    <a:pt x="16419" y="12292"/>
                  </a:cubicBezTo>
                  <a:cubicBezTo>
                    <a:pt x="16854" y="12726"/>
                    <a:pt x="17534" y="12906"/>
                    <a:pt x="18353" y="12906"/>
                  </a:cubicBezTo>
                  <a:cubicBezTo>
                    <a:pt x="21349" y="12906"/>
                    <a:pt x="26198" y="10499"/>
                    <a:pt x="27647" y="9339"/>
                  </a:cubicBezTo>
                  <a:cubicBezTo>
                    <a:pt x="29492" y="7875"/>
                    <a:pt x="26909" y="1624"/>
                    <a:pt x="25623" y="338"/>
                  </a:cubicBezTo>
                  <a:cubicBezTo>
                    <a:pt x="25378" y="98"/>
                    <a:pt x="24334" y="0"/>
                    <a:pt x="22802" y="0"/>
                  </a:cubicBezTo>
                  <a:close/>
                </a:path>
              </a:pathLst>
            </a:custGeom>
            <a:solidFill>
              <a:srgbClr val="9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3;p36"/>
            <p:cNvSpPr/>
            <p:nvPr/>
          </p:nvSpPr>
          <p:spPr>
            <a:xfrm>
              <a:off x="7597508" y="2673933"/>
              <a:ext cx="1383803" cy="1302806"/>
            </a:xfrm>
            <a:custGeom>
              <a:avLst/>
              <a:gdLst/>
              <a:ahLst/>
              <a:cxnLst/>
              <a:rect l="l" t="t" r="r" b="b"/>
              <a:pathLst>
                <a:path w="43173" h="40646" extrusionOk="0">
                  <a:moveTo>
                    <a:pt x="23498" y="1"/>
                  </a:moveTo>
                  <a:cubicBezTo>
                    <a:pt x="22174" y="1"/>
                    <a:pt x="20652" y="118"/>
                    <a:pt x="18896" y="376"/>
                  </a:cubicBezTo>
                  <a:cubicBezTo>
                    <a:pt x="5883" y="2293"/>
                    <a:pt x="12764" y="9699"/>
                    <a:pt x="7121" y="13866"/>
                  </a:cubicBezTo>
                  <a:cubicBezTo>
                    <a:pt x="1477" y="18033"/>
                    <a:pt x="9812" y="21212"/>
                    <a:pt x="4918" y="24165"/>
                  </a:cubicBezTo>
                  <a:cubicBezTo>
                    <a:pt x="1" y="27106"/>
                    <a:pt x="5156" y="33475"/>
                    <a:pt x="5156" y="33475"/>
                  </a:cubicBezTo>
                  <a:cubicBezTo>
                    <a:pt x="7263" y="39059"/>
                    <a:pt x="9746" y="40646"/>
                    <a:pt x="12348" y="40646"/>
                  </a:cubicBezTo>
                  <a:cubicBezTo>
                    <a:pt x="15775" y="40646"/>
                    <a:pt x="19411" y="37895"/>
                    <a:pt x="22674" y="37895"/>
                  </a:cubicBezTo>
                  <a:cubicBezTo>
                    <a:pt x="23570" y="37895"/>
                    <a:pt x="24438" y="38102"/>
                    <a:pt x="25266" y="38631"/>
                  </a:cubicBezTo>
                  <a:cubicBezTo>
                    <a:pt x="26329" y="39312"/>
                    <a:pt x="27562" y="39617"/>
                    <a:pt x="28873" y="39617"/>
                  </a:cubicBezTo>
                  <a:cubicBezTo>
                    <a:pt x="35127" y="39617"/>
                    <a:pt x="43173" y="32690"/>
                    <a:pt x="43173" y="26617"/>
                  </a:cubicBezTo>
                  <a:cubicBezTo>
                    <a:pt x="43173" y="19259"/>
                    <a:pt x="36791" y="21462"/>
                    <a:pt x="38506" y="16319"/>
                  </a:cubicBezTo>
                  <a:cubicBezTo>
                    <a:pt x="40220" y="11163"/>
                    <a:pt x="37267" y="12151"/>
                    <a:pt x="34577" y="9199"/>
                  </a:cubicBezTo>
                  <a:cubicBezTo>
                    <a:pt x="32202" y="6603"/>
                    <a:pt x="33453" y="1"/>
                    <a:pt x="23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4;p36"/>
            <p:cNvSpPr/>
            <p:nvPr/>
          </p:nvSpPr>
          <p:spPr>
            <a:xfrm>
              <a:off x="8130651" y="3459913"/>
              <a:ext cx="726278" cy="721566"/>
            </a:xfrm>
            <a:custGeom>
              <a:avLst/>
              <a:gdLst/>
              <a:ahLst/>
              <a:cxnLst/>
              <a:rect l="l" t="t" r="r" b="b"/>
              <a:pathLst>
                <a:path w="22659" h="22512" extrusionOk="0">
                  <a:moveTo>
                    <a:pt x="14128" y="0"/>
                  </a:moveTo>
                  <a:cubicBezTo>
                    <a:pt x="11285" y="0"/>
                    <a:pt x="8157" y="799"/>
                    <a:pt x="8157" y="799"/>
                  </a:cubicBezTo>
                  <a:cubicBezTo>
                    <a:pt x="8157" y="799"/>
                    <a:pt x="2799" y="1513"/>
                    <a:pt x="2084" y="2501"/>
                  </a:cubicBezTo>
                  <a:cubicBezTo>
                    <a:pt x="1370" y="3466"/>
                    <a:pt x="1" y="18575"/>
                    <a:pt x="2263" y="19468"/>
                  </a:cubicBezTo>
                  <a:cubicBezTo>
                    <a:pt x="3915" y="20120"/>
                    <a:pt x="12571" y="22512"/>
                    <a:pt x="17654" y="22512"/>
                  </a:cubicBezTo>
                  <a:cubicBezTo>
                    <a:pt x="19531" y="22512"/>
                    <a:pt x="20920" y="22186"/>
                    <a:pt x="21289" y="21325"/>
                  </a:cubicBezTo>
                  <a:cubicBezTo>
                    <a:pt x="22658" y="18134"/>
                    <a:pt x="20313" y="3108"/>
                    <a:pt x="17991" y="989"/>
                  </a:cubicBezTo>
                  <a:cubicBezTo>
                    <a:pt x="17168" y="242"/>
                    <a:pt x="15691" y="0"/>
                    <a:pt x="1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5;p36"/>
            <p:cNvSpPr/>
            <p:nvPr/>
          </p:nvSpPr>
          <p:spPr>
            <a:xfrm>
              <a:off x="7865057" y="3511103"/>
              <a:ext cx="1029270" cy="814871"/>
            </a:xfrm>
            <a:custGeom>
              <a:avLst/>
              <a:gdLst/>
              <a:ahLst/>
              <a:cxnLst/>
              <a:rect l="l" t="t" r="r" b="b"/>
              <a:pathLst>
                <a:path w="32112" h="25423" extrusionOk="0">
                  <a:moveTo>
                    <a:pt x="14405" y="0"/>
                  </a:moveTo>
                  <a:cubicBezTo>
                    <a:pt x="11040" y="0"/>
                    <a:pt x="7133" y="478"/>
                    <a:pt x="4786" y="2357"/>
                  </a:cubicBezTo>
                  <a:cubicBezTo>
                    <a:pt x="0" y="6179"/>
                    <a:pt x="1060" y="23776"/>
                    <a:pt x="1762" y="24967"/>
                  </a:cubicBezTo>
                  <a:cubicBezTo>
                    <a:pt x="1952" y="25288"/>
                    <a:pt x="3109" y="25422"/>
                    <a:pt x="4902" y="25422"/>
                  </a:cubicBezTo>
                  <a:cubicBezTo>
                    <a:pt x="9752" y="25422"/>
                    <a:pt x="19255" y="24442"/>
                    <a:pt x="26861" y="23538"/>
                  </a:cubicBezTo>
                  <a:cubicBezTo>
                    <a:pt x="32111" y="22931"/>
                    <a:pt x="23420" y="1476"/>
                    <a:pt x="20788" y="511"/>
                  </a:cubicBezTo>
                  <a:cubicBezTo>
                    <a:pt x="20788" y="511"/>
                    <a:pt x="17886" y="0"/>
                    <a:pt x="14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6;p36"/>
            <p:cNvSpPr/>
            <p:nvPr/>
          </p:nvSpPr>
          <p:spPr>
            <a:xfrm>
              <a:off x="8474006" y="3072548"/>
              <a:ext cx="214624" cy="229015"/>
            </a:xfrm>
            <a:custGeom>
              <a:avLst/>
              <a:gdLst/>
              <a:ahLst/>
              <a:cxnLst/>
              <a:rect l="l" t="t" r="r" b="b"/>
              <a:pathLst>
                <a:path w="6696" h="7145" extrusionOk="0">
                  <a:moveTo>
                    <a:pt x="3043" y="1"/>
                  </a:moveTo>
                  <a:cubicBezTo>
                    <a:pt x="1" y="1"/>
                    <a:pt x="505" y="4121"/>
                    <a:pt x="505" y="4121"/>
                  </a:cubicBezTo>
                  <a:cubicBezTo>
                    <a:pt x="505" y="4121"/>
                    <a:pt x="969" y="7145"/>
                    <a:pt x="3049" y="7145"/>
                  </a:cubicBezTo>
                  <a:cubicBezTo>
                    <a:pt x="3300" y="7145"/>
                    <a:pt x="3574" y="7101"/>
                    <a:pt x="3874" y="7002"/>
                  </a:cubicBezTo>
                  <a:cubicBezTo>
                    <a:pt x="6648" y="6097"/>
                    <a:pt x="6696" y="275"/>
                    <a:pt x="3338" y="13"/>
                  </a:cubicBezTo>
                  <a:cubicBezTo>
                    <a:pt x="3236" y="5"/>
                    <a:pt x="3138" y="1"/>
                    <a:pt x="3043"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7;p36"/>
            <p:cNvSpPr/>
            <p:nvPr/>
          </p:nvSpPr>
          <p:spPr>
            <a:xfrm>
              <a:off x="7940607" y="2865644"/>
              <a:ext cx="644223" cy="781953"/>
            </a:xfrm>
            <a:custGeom>
              <a:avLst/>
              <a:gdLst/>
              <a:ahLst/>
              <a:cxnLst/>
              <a:rect l="l" t="t" r="r" b="b"/>
              <a:pathLst>
                <a:path w="20099" h="24396" extrusionOk="0">
                  <a:moveTo>
                    <a:pt x="10456" y="0"/>
                  </a:moveTo>
                  <a:cubicBezTo>
                    <a:pt x="7649" y="0"/>
                    <a:pt x="4601" y="423"/>
                    <a:pt x="3132" y="2027"/>
                  </a:cubicBezTo>
                  <a:cubicBezTo>
                    <a:pt x="1" y="5420"/>
                    <a:pt x="513" y="14088"/>
                    <a:pt x="2322" y="15600"/>
                  </a:cubicBezTo>
                  <a:cubicBezTo>
                    <a:pt x="4942" y="17791"/>
                    <a:pt x="6704" y="16386"/>
                    <a:pt x="6942" y="17779"/>
                  </a:cubicBezTo>
                  <a:cubicBezTo>
                    <a:pt x="7609" y="21577"/>
                    <a:pt x="3751" y="20648"/>
                    <a:pt x="6882" y="23363"/>
                  </a:cubicBezTo>
                  <a:cubicBezTo>
                    <a:pt x="7726" y="24094"/>
                    <a:pt x="8602" y="24396"/>
                    <a:pt x="9432" y="24396"/>
                  </a:cubicBezTo>
                  <a:cubicBezTo>
                    <a:pt x="11671" y="24396"/>
                    <a:pt x="13585" y="22203"/>
                    <a:pt x="13681" y="20327"/>
                  </a:cubicBezTo>
                  <a:cubicBezTo>
                    <a:pt x="13812" y="17755"/>
                    <a:pt x="13455" y="18053"/>
                    <a:pt x="14812" y="17910"/>
                  </a:cubicBezTo>
                  <a:cubicBezTo>
                    <a:pt x="16169" y="17779"/>
                    <a:pt x="19563" y="17636"/>
                    <a:pt x="19824" y="11528"/>
                  </a:cubicBezTo>
                  <a:cubicBezTo>
                    <a:pt x="20098" y="5408"/>
                    <a:pt x="19539" y="932"/>
                    <a:pt x="16419" y="527"/>
                  </a:cubicBezTo>
                  <a:cubicBezTo>
                    <a:pt x="16419" y="527"/>
                    <a:pt x="13588" y="0"/>
                    <a:pt x="10456" y="0"/>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8;p36"/>
            <p:cNvSpPr/>
            <p:nvPr/>
          </p:nvSpPr>
          <p:spPr>
            <a:xfrm>
              <a:off x="8274154" y="3090883"/>
              <a:ext cx="95452" cy="95452"/>
            </a:xfrm>
            <a:custGeom>
              <a:avLst/>
              <a:gdLst/>
              <a:ahLst/>
              <a:cxnLst/>
              <a:rect l="l" t="t" r="r" b="b"/>
              <a:pathLst>
                <a:path w="2978" h="2978" extrusionOk="0">
                  <a:moveTo>
                    <a:pt x="1489" y="1"/>
                  </a:moveTo>
                  <a:cubicBezTo>
                    <a:pt x="667" y="1"/>
                    <a:pt x="1" y="667"/>
                    <a:pt x="1" y="1489"/>
                  </a:cubicBezTo>
                  <a:cubicBezTo>
                    <a:pt x="1" y="2322"/>
                    <a:pt x="667" y="2977"/>
                    <a:pt x="1489" y="2977"/>
                  </a:cubicBezTo>
                  <a:cubicBezTo>
                    <a:pt x="2310" y="2977"/>
                    <a:pt x="2977" y="2322"/>
                    <a:pt x="2977" y="1489"/>
                  </a:cubicBezTo>
                  <a:cubicBezTo>
                    <a:pt x="2977" y="667"/>
                    <a:pt x="2310" y="1"/>
                    <a:pt x="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9;p36"/>
            <p:cNvSpPr/>
            <p:nvPr/>
          </p:nvSpPr>
          <p:spPr>
            <a:xfrm>
              <a:off x="8062345" y="3071427"/>
              <a:ext cx="95452" cy="95420"/>
            </a:xfrm>
            <a:custGeom>
              <a:avLst/>
              <a:gdLst/>
              <a:ahLst/>
              <a:cxnLst/>
              <a:rect l="l" t="t" r="r" b="b"/>
              <a:pathLst>
                <a:path w="2978" h="2977" extrusionOk="0">
                  <a:moveTo>
                    <a:pt x="1489" y="0"/>
                  </a:moveTo>
                  <a:cubicBezTo>
                    <a:pt x="667" y="0"/>
                    <a:pt x="1" y="667"/>
                    <a:pt x="1" y="1489"/>
                  </a:cubicBezTo>
                  <a:cubicBezTo>
                    <a:pt x="1" y="2310"/>
                    <a:pt x="667" y="2977"/>
                    <a:pt x="1489" y="2977"/>
                  </a:cubicBezTo>
                  <a:cubicBezTo>
                    <a:pt x="2310" y="2977"/>
                    <a:pt x="2977" y="2310"/>
                    <a:pt x="2977" y="1489"/>
                  </a:cubicBezTo>
                  <a:cubicBezTo>
                    <a:pt x="2977" y="667"/>
                    <a:pt x="2310" y="0"/>
                    <a:pt x="1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0;p36"/>
            <p:cNvSpPr/>
            <p:nvPr/>
          </p:nvSpPr>
          <p:spPr>
            <a:xfrm>
              <a:off x="8361563" y="3184383"/>
              <a:ext cx="125966" cy="125966"/>
            </a:xfrm>
            <a:custGeom>
              <a:avLst/>
              <a:gdLst/>
              <a:ahLst/>
              <a:cxnLst/>
              <a:rect l="l" t="t" r="r" b="b"/>
              <a:pathLst>
                <a:path w="3930" h="3930" extrusionOk="0">
                  <a:moveTo>
                    <a:pt x="1965" y="1"/>
                  </a:moveTo>
                  <a:cubicBezTo>
                    <a:pt x="881" y="1"/>
                    <a:pt x="0" y="882"/>
                    <a:pt x="0" y="1965"/>
                  </a:cubicBezTo>
                  <a:cubicBezTo>
                    <a:pt x="0" y="3061"/>
                    <a:pt x="881" y="3930"/>
                    <a:pt x="1965" y="3930"/>
                  </a:cubicBezTo>
                  <a:cubicBezTo>
                    <a:pt x="3048" y="3930"/>
                    <a:pt x="3929" y="3061"/>
                    <a:pt x="3929" y="1965"/>
                  </a:cubicBezTo>
                  <a:cubicBezTo>
                    <a:pt x="3929" y="882"/>
                    <a:pt x="3048" y="1"/>
                    <a:pt x="1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1;p36"/>
            <p:cNvSpPr/>
            <p:nvPr/>
          </p:nvSpPr>
          <p:spPr>
            <a:xfrm>
              <a:off x="7995578" y="3189351"/>
              <a:ext cx="125966" cy="125966"/>
            </a:xfrm>
            <a:custGeom>
              <a:avLst/>
              <a:gdLst/>
              <a:ahLst/>
              <a:cxnLst/>
              <a:rect l="l" t="t" r="r" b="b"/>
              <a:pathLst>
                <a:path w="3930" h="3930" extrusionOk="0">
                  <a:moveTo>
                    <a:pt x="1965" y="0"/>
                  </a:moveTo>
                  <a:cubicBezTo>
                    <a:pt x="881" y="0"/>
                    <a:pt x="0" y="881"/>
                    <a:pt x="0" y="1965"/>
                  </a:cubicBezTo>
                  <a:cubicBezTo>
                    <a:pt x="0" y="3048"/>
                    <a:pt x="881" y="3929"/>
                    <a:pt x="1965" y="3929"/>
                  </a:cubicBezTo>
                  <a:cubicBezTo>
                    <a:pt x="3048" y="3929"/>
                    <a:pt x="3929" y="3048"/>
                    <a:pt x="3929" y="1965"/>
                  </a:cubicBezTo>
                  <a:cubicBezTo>
                    <a:pt x="3929" y="881"/>
                    <a:pt x="3048" y="0"/>
                    <a:pt x="1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2;p36"/>
            <p:cNvSpPr/>
            <p:nvPr/>
          </p:nvSpPr>
          <p:spPr>
            <a:xfrm>
              <a:off x="8149755" y="3414878"/>
              <a:ext cx="190841" cy="96382"/>
            </a:xfrm>
            <a:custGeom>
              <a:avLst/>
              <a:gdLst/>
              <a:ahLst/>
              <a:cxnLst/>
              <a:rect l="l" t="t" r="r" b="b"/>
              <a:pathLst>
                <a:path w="5954" h="3007" extrusionOk="0">
                  <a:moveTo>
                    <a:pt x="0" y="1"/>
                  </a:moveTo>
                  <a:lnTo>
                    <a:pt x="0" y="1"/>
                  </a:lnTo>
                  <a:cubicBezTo>
                    <a:pt x="429" y="775"/>
                    <a:pt x="215" y="2954"/>
                    <a:pt x="215" y="2954"/>
                  </a:cubicBezTo>
                  <a:cubicBezTo>
                    <a:pt x="634" y="2990"/>
                    <a:pt x="1023" y="3007"/>
                    <a:pt x="1383" y="3007"/>
                  </a:cubicBezTo>
                  <a:cubicBezTo>
                    <a:pt x="5701" y="3007"/>
                    <a:pt x="5954" y="599"/>
                    <a:pt x="5323" y="599"/>
                  </a:cubicBezTo>
                  <a:cubicBezTo>
                    <a:pt x="5300" y="599"/>
                    <a:pt x="5276" y="602"/>
                    <a:pt x="5251" y="608"/>
                  </a:cubicBezTo>
                  <a:cubicBezTo>
                    <a:pt x="5165" y="631"/>
                    <a:pt x="5033" y="641"/>
                    <a:pt x="4867" y="641"/>
                  </a:cubicBezTo>
                  <a:cubicBezTo>
                    <a:pt x="3537" y="641"/>
                    <a:pt x="1" y="1"/>
                    <a:pt x="0" y="1"/>
                  </a:cubicBezTo>
                  <a:close/>
                </a:path>
              </a:pathLst>
            </a:custGeom>
            <a:solidFill>
              <a:srgbClr val="CF6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3;p36"/>
            <p:cNvSpPr/>
            <p:nvPr/>
          </p:nvSpPr>
          <p:spPr>
            <a:xfrm>
              <a:off x="8150139" y="3089729"/>
              <a:ext cx="80933" cy="146576"/>
            </a:xfrm>
            <a:custGeom>
              <a:avLst/>
              <a:gdLst/>
              <a:ahLst/>
              <a:cxnLst/>
              <a:rect l="l" t="t" r="r" b="b"/>
              <a:pathLst>
                <a:path w="2525" h="4573" extrusionOk="0">
                  <a:moveTo>
                    <a:pt x="2167" y="1"/>
                  </a:moveTo>
                  <a:lnTo>
                    <a:pt x="1453" y="2585"/>
                  </a:lnTo>
                  <a:cubicBezTo>
                    <a:pt x="1164" y="2471"/>
                    <a:pt x="747" y="2332"/>
                    <a:pt x="442" y="2332"/>
                  </a:cubicBezTo>
                  <a:cubicBezTo>
                    <a:pt x="332" y="2332"/>
                    <a:pt x="236" y="2350"/>
                    <a:pt x="167" y="2394"/>
                  </a:cubicBezTo>
                  <a:cubicBezTo>
                    <a:pt x="72" y="2454"/>
                    <a:pt x="12" y="2549"/>
                    <a:pt x="12" y="2656"/>
                  </a:cubicBezTo>
                  <a:cubicBezTo>
                    <a:pt x="12" y="2763"/>
                    <a:pt x="0" y="3668"/>
                    <a:pt x="560" y="4204"/>
                  </a:cubicBezTo>
                  <a:cubicBezTo>
                    <a:pt x="834" y="4442"/>
                    <a:pt x="1155" y="4561"/>
                    <a:pt x="1560" y="4561"/>
                  </a:cubicBezTo>
                  <a:lnTo>
                    <a:pt x="1786" y="4573"/>
                  </a:lnTo>
                  <a:lnTo>
                    <a:pt x="1738" y="4192"/>
                  </a:lnTo>
                  <a:cubicBezTo>
                    <a:pt x="1674" y="4200"/>
                    <a:pt x="1610" y="4204"/>
                    <a:pt x="1549" y="4204"/>
                  </a:cubicBezTo>
                  <a:cubicBezTo>
                    <a:pt x="1251" y="4204"/>
                    <a:pt x="999" y="4110"/>
                    <a:pt x="822" y="3942"/>
                  </a:cubicBezTo>
                  <a:cubicBezTo>
                    <a:pt x="464" y="3620"/>
                    <a:pt x="381" y="3025"/>
                    <a:pt x="381" y="2704"/>
                  </a:cubicBezTo>
                  <a:cubicBezTo>
                    <a:pt x="397" y="2700"/>
                    <a:pt x="417" y="2698"/>
                    <a:pt x="442" y="2698"/>
                  </a:cubicBezTo>
                  <a:cubicBezTo>
                    <a:pt x="637" y="2698"/>
                    <a:pt x="1087" y="2821"/>
                    <a:pt x="1500" y="3001"/>
                  </a:cubicBezTo>
                  <a:lnTo>
                    <a:pt x="1691" y="3097"/>
                  </a:lnTo>
                  <a:lnTo>
                    <a:pt x="2524" y="108"/>
                  </a:lnTo>
                  <a:lnTo>
                    <a:pt x="2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4;p36"/>
            <p:cNvSpPr/>
            <p:nvPr/>
          </p:nvSpPr>
          <p:spPr>
            <a:xfrm>
              <a:off x="8165781" y="3241630"/>
              <a:ext cx="108402" cy="73304"/>
            </a:xfrm>
            <a:custGeom>
              <a:avLst/>
              <a:gdLst/>
              <a:ahLst/>
              <a:cxnLst/>
              <a:rect l="l" t="t" r="r" b="b"/>
              <a:pathLst>
                <a:path w="3382" h="2287" extrusionOk="0">
                  <a:moveTo>
                    <a:pt x="3024" y="1"/>
                  </a:moveTo>
                  <a:cubicBezTo>
                    <a:pt x="2893" y="513"/>
                    <a:pt x="2382" y="1846"/>
                    <a:pt x="1727" y="1906"/>
                  </a:cubicBezTo>
                  <a:cubicBezTo>
                    <a:pt x="1709" y="1908"/>
                    <a:pt x="1692" y="1909"/>
                    <a:pt x="1674" y="1909"/>
                  </a:cubicBezTo>
                  <a:cubicBezTo>
                    <a:pt x="1269" y="1909"/>
                    <a:pt x="801" y="1387"/>
                    <a:pt x="334" y="405"/>
                  </a:cubicBezTo>
                  <a:lnTo>
                    <a:pt x="0" y="572"/>
                  </a:lnTo>
                  <a:cubicBezTo>
                    <a:pt x="548" y="1715"/>
                    <a:pt x="1108" y="2287"/>
                    <a:pt x="1679" y="2287"/>
                  </a:cubicBezTo>
                  <a:lnTo>
                    <a:pt x="1762" y="2287"/>
                  </a:lnTo>
                  <a:cubicBezTo>
                    <a:pt x="2786" y="2191"/>
                    <a:pt x="3322" y="322"/>
                    <a:pt x="3382" y="108"/>
                  </a:cubicBezTo>
                  <a:lnTo>
                    <a:pt x="3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5;p36"/>
            <p:cNvSpPr/>
            <p:nvPr/>
          </p:nvSpPr>
          <p:spPr>
            <a:xfrm>
              <a:off x="8329510" y="3018090"/>
              <a:ext cx="68721" cy="38110"/>
            </a:xfrm>
            <a:custGeom>
              <a:avLst/>
              <a:gdLst/>
              <a:ahLst/>
              <a:cxnLst/>
              <a:rect l="l" t="t" r="r" b="b"/>
              <a:pathLst>
                <a:path w="2144" h="1189" extrusionOk="0">
                  <a:moveTo>
                    <a:pt x="789" y="0"/>
                  </a:moveTo>
                  <a:cubicBezTo>
                    <a:pt x="536" y="0"/>
                    <a:pt x="270" y="77"/>
                    <a:pt x="0" y="224"/>
                  </a:cubicBezTo>
                  <a:lnTo>
                    <a:pt x="179" y="545"/>
                  </a:lnTo>
                  <a:cubicBezTo>
                    <a:pt x="389" y="436"/>
                    <a:pt x="590" y="383"/>
                    <a:pt x="780" y="383"/>
                  </a:cubicBezTo>
                  <a:cubicBezTo>
                    <a:pt x="880" y="383"/>
                    <a:pt x="977" y="397"/>
                    <a:pt x="1072" y="426"/>
                  </a:cubicBezTo>
                  <a:cubicBezTo>
                    <a:pt x="1560" y="593"/>
                    <a:pt x="1798" y="1188"/>
                    <a:pt x="1798" y="1188"/>
                  </a:cubicBezTo>
                  <a:lnTo>
                    <a:pt x="2143" y="1045"/>
                  </a:lnTo>
                  <a:cubicBezTo>
                    <a:pt x="2131" y="1010"/>
                    <a:pt x="1834" y="307"/>
                    <a:pt x="1191" y="69"/>
                  </a:cubicBezTo>
                  <a:cubicBezTo>
                    <a:pt x="1061" y="23"/>
                    <a:pt x="92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6;p36"/>
            <p:cNvSpPr/>
            <p:nvPr/>
          </p:nvSpPr>
          <p:spPr>
            <a:xfrm>
              <a:off x="8078372" y="2988376"/>
              <a:ext cx="73304" cy="29649"/>
            </a:xfrm>
            <a:custGeom>
              <a:avLst/>
              <a:gdLst/>
              <a:ahLst/>
              <a:cxnLst/>
              <a:rect l="l" t="t" r="r" b="b"/>
              <a:pathLst>
                <a:path w="2287" h="925" extrusionOk="0">
                  <a:moveTo>
                    <a:pt x="1196" y="1"/>
                  </a:moveTo>
                  <a:cubicBezTo>
                    <a:pt x="1124" y="1"/>
                    <a:pt x="1051" y="6"/>
                    <a:pt x="977" y="20"/>
                  </a:cubicBezTo>
                  <a:cubicBezTo>
                    <a:pt x="584" y="79"/>
                    <a:pt x="263" y="329"/>
                    <a:pt x="1" y="734"/>
                  </a:cubicBezTo>
                  <a:lnTo>
                    <a:pt x="322" y="925"/>
                  </a:lnTo>
                  <a:cubicBezTo>
                    <a:pt x="513" y="615"/>
                    <a:pt x="751" y="436"/>
                    <a:pt x="1048" y="377"/>
                  </a:cubicBezTo>
                  <a:cubicBezTo>
                    <a:pt x="1098" y="369"/>
                    <a:pt x="1147" y="365"/>
                    <a:pt x="1196" y="365"/>
                  </a:cubicBezTo>
                  <a:cubicBezTo>
                    <a:pt x="1645" y="365"/>
                    <a:pt x="2061" y="674"/>
                    <a:pt x="2061" y="674"/>
                  </a:cubicBezTo>
                  <a:lnTo>
                    <a:pt x="2287" y="389"/>
                  </a:lnTo>
                  <a:cubicBezTo>
                    <a:pt x="2255" y="378"/>
                    <a:pt x="1771" y="1"/>
                    <a:pt x="1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7;p36"/>
            <p:cNvSpPr/>
            <p:nvPr/>
          </p:nvSpPr>
          <p:spPr>
            <a:xfrm>
              <a:off x="8549332" y="3128449"/>
              <a:ext cx="67951" cy="118947"/>
            </a:xfrm>
            <a:custGeom>
              <a:avLst/>
              <a:gdLst/>
              <a:ahLst/>
              <a:cxnLst/>
              <a:rect l="l" t="t" r="r" b="b"/>
              <a:pathLst>
                <a:path w="2120" h="3711" extrusionOk="0">
                  <a:moveTo>
                    <a:pt x="1783" y="1"/>
                  </a:moveTo>
                  <a:cubicBezTo>
                    <a:pt x="1423" y="1"/>
                    <a:pt x="948" y="170"/>
                    <a:pt x="607" y="781"/>
                  </a:cubicBezTo>
                  <a:cubicBezTo>
                    <a:pt x="179" y="1543"/>
                    <a:pt x="0" y="2936"/>
                    <a:pt x="405" y="3472"/>
                  </a:cubicBezTo>
                  <a:cubicBezTo>
                    <a:pt x="524" y="3627"/>
                    <a:pt x="691" y="3710"/>
                    <a:pt x="869" y="3710"/>
                  </a:cubicBezTo>
                  <a:cubicBezTo>
                    <a:pt x="905" y="3710"/>
                    <a:pt x="953" y="3698"/>
                    <a:pt x="1024" y="3698"/>
                  </a:cubicBezTo>
                  <a:lnTo>
                    <a:pt x="953" y="3341"/>
                  </a:lnTo>
                  <a:cubicBezTo>
                    <a:pt x="930" y="3344"/>
                    <a:pt x="910" y="3345"/>
                    <a:pt x="890" y="3345"/>
                  </a:cubicBezTo>
                  <a:cubicBezTo>
                    <a:pt x="816" y="3345"/>
                    <a:pt x="762" y="3324"/>
                    <a:pt x="714" y="3258"/>
                  </a:cubicBezTo>
                  <a:cubicBezTo>
                    <a:pt x="429" y="2877"/>
                    <a:pt x="548" y="1662"/>
                    <a:pt x="941" y="960"/>
                  </a:cubicBezTo>
                  <a:cubicBezTo>
                    <a:pt x="1213" y="461"/>
                    <a:pt x="1568" y="365"/>
                    <a:pt x="1790" y="365"/>
                  </a:cubicBezTo>
                  <a:cubicBezTo>
                    <a:pt x="1907" y="365"/>
                    <a:pt x="1988" y="392"/>
                    <a:pt x="2000" y="400"/>
                  </a:cubicBezTo>
                  <a:lnTo>
                    <a:pt x="2119" y="55"/>
                  </a:lnTo>
                  <a:cubicBezTo>
                    <a:pt x="2030" y="23"/>
                    <a:pt x="1914" y="1"/>
                    <a:pt x="1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8;p36"/>
            <p:cNvSpPr/>
            <p:nvPr/>
          </p:nvSpPr>
          <p:spPr>
            <a:xfrm>
              <a:off x="8512695" y="2987062"/>
              <a:ext cx="626658" cy="769420"/>
            </a:xfrm>
            <a:custGeom>
              <a:avLst/>
              <a:gdLst/>
              <a:ahLst/>
              <a:cxnLst/>
              <a:rect l="l" t="t" r="r" b="b"/>
              <a:pathLst>
                <a:path w="19551" h="24005" extrusionOk="0">
                  <a:moveTo>
                    <a:pt x="14278" y="1"/>
                  </a:moveTo>
                  <a:cubicBezTo>
                    <a:pt x="13511" y="1"/>
                    <a:pt x="13624" y="2664"/>
                    <a:pt x="13719" y="3909"/>
                  </a:cubicBezTo>
                  <a:lnTo>
                    <a:pt x="13719" y="3909"/>
                  </a:lnTo>
                  <a:cubicBezTo>
                    <a:pt x="13606" y="2961"/>
                    <a:pt x="13279" y="1239"/>
                    <a:pt x="12383" y="906"/>
                  </a:cubicBezTo>
                  <a:cubicBezTo>
                    <a:pt x="12326" y="885"/>
                    <a:pt x="12276" y="875"/>
                    <a:pt x="12231" y="875"/>
                  </a:cubicBezTo>
                  <a:cubicBezTo>
                    <a:pt x="11274" y="875"/>
                    <a:pt x="12740" y="5371"/>
                    <a:pt x="12740" y="5371"/>
                  </a:cubicBezTo>
                  <a:cubicBezTo>
                    <a:pt x="12918" y="13765"/>
                    <a:pt x="0" y="16194"/>
                    <a:pt x="0" y="16194"/>
                  </a:cubicBezTo>
                  <a:lnTo>
                    <a:pt x="3870" y="24004"/>
                  </a:lnTo>
                  <a:cubicBezTo>
                    <a:pt x="18229" y="22909"/>
                    <a:pt x="17681" y="6907"/>
                    <a:pt x="17681" y="6907"/>
                  </a:cubicBezTo>
                  <a:cubicBezTo>
                    <a:pt x="17681" y="6907"/>
                    <a:pt x="19550" y="4371"/>
                    <a:pt x="18824" y="2966"/>
                  </a:cubicBezTo>
                  <a:cubicBezTo>
                    <a:pt x="18699" y="2722"/>
                    <a:pt x="18566" y="2622"/>
                    <a:pt x="18431" y="2622"/>
                  </a:cubicBezTo>
                  <a:cubicBezTo>
                    <a:pt x="17780" y="2622"/>
                    <a:pt x="17086" y="4966"/>
                    <a:pt x="17086" y="4966"/>
                  </a:cubicBezTo>
                  <a:cubicBezTo>
                    <a:pt x="17086" y="4966"/>
                    <a:pt x="17728" y="906"/>
                    <a:pt x="16895" y="418"/>
                  </a:cubicBezTo>
                  <a:cubicBezTo>
                    <a:pt x="16854" y="394"/>
                    <a:pt x="16814" y="383"/>
                    <a:pt x="16774" y="383"/>
                  </a:cubicBezTo>
                  <a:cubicBezTo>
                    <a:pt x="15997" y="383"/>
                    <a:pt x="15383" y="4668"/>
                    <a:pt x="15383" y="4668"/>
                  </a:cubicBezTo>
                  <a:cubicBezTo>
                    <a:pt x="15383" y="4668"/>
                    <a:pt x="15823" y="823"/>
                    <a:pt x="14514" y="73"/>
                  </a:cubicBezTo>
                  <a:cubicBezTo>
                    <a:pt x="14427" y="24"/>
                    <a:pt x="14348" y="1"/>
                    <a:pt x="14278"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9;p36"/>
            <p:cNvSpPr/>
            <p:nvPr/>
          </p:nvSpPr>
          <p:spPr>
            <a:xfrm>
              <a:off x="8947370" y="3128802"/>
              <a:ext cx="64906" cy="81958"/>
            </a:xfrm>
            <a:custGeom>
              <a:avLst/>
              <a:gdLst/>
              <a:ahLst/>
              <a:cxnLst/>
              <a:rect l="l" t="t" r="r" b="b"/>
              <a:pathLst>
                <a:path w="2025" h="2557" extrusionOk="0">
                  <a:moveTo>
                    <a:pt x="354" y="0"/>
                  </a:moveTo>
                  <a:cubicBezTo>
                    <a:pt x="241" y="0"/>
                    <a:pt x="123" y="11"/>
                    <a:pt x="0" y="32"/>
                  </a:cubicBezTo>
                  <a:lnTo>
                    <a:pt x="60" y="389"/>
                  </a:lnTo>
                  <a:cubicBezTo>
                    <a:pt x="168" y="368"/>
                    <a:pt x="269" y="358"/>
                    <a:pt x="364" y="358"/>
                  </a:cubicBezTo>
                  <a:cubicBezTo>
                    <a:pt x="645" y="358"/>
                    <a:pt x="870" y="449"/>
                    <a:pt x="1048" y="627"/>
                  </a:cubicBezTo>
                  <a:cubicBezTo>
                    <a:pt x="1631" y="1199"/>
                    <a:pt x="1441" y="2485"/>
                    <a:pt x="1441" y="2497"/>
                  </a:cubicBezTo>
                  <a:lnTo>
                    <a:pt x="1798" y="2556"/>
                  </a:lnTo>
                  <a:cubicBezTo>
                    <a:pt x="1810" y="2497"/>
                    <a:pt x="2024" y="1092"/>
                    <a:pt x="1310" y="365"/>
                  </a:cubicBezTo>
                  <a:cubicBezTo>
                    <a:pt x="1061" y="126"/>
                    <a:pt x="740" y="0"/>
                    <a:pt x="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0;p36"/>
            <p:cNvSpPr/>
            <p:nvPr/>
          </p:nvSpPr>
          <p:spPr>
            <a:xfrm>
              <a:off x="7350216" y="3217878"/>
              <a:ext cx="704129" cy="664705"/>
            </a:xfrm>
            <a:custGeom>
              <a:avLst/>
              <a:gdLst/>
              <a:ahLst/>
              <a:cxnLst/>
              <a:rect l="l" t="t" r="r" b="b"/>
              <a:pathLst>
                <a:path w="21968" h="20738" extrusionOk="0">
                  <a:moveTo>
                    <a:pt x="4021" y="0"/>
                  </a:moveTo>
                  <a:cubicBezTo>
                    <a:pt x="3926" y="0"/>
                    <a:pt x="3828" y="46"/>
                    <a:pt x="3727" y="146"/>
                  </a:cubicBezTo>
                  <a:cubicBezTo>
                    <a:pt x="2656" y="1218"/>
                    <a:pt x="4108" y="4813"/>
                    <a:pt x="4108" y="4813"/>
                  </a:cubicBezTo>
                  <a:cubicBezTo>
                    <a:pt x="4108" y="4813"/>
                    <a:pt x="2476" y="1016"/>
                    <a:pt x="1690" y="1016"/>
                  </a:cubicBezTo>
                  <a:cubicBezTo>
                    <a:pt x="1630" y="1016"/>
                    <a:pt x="1574" y="1038"/>
                    <a:pt x="1525" y="1087"/>
                  </a:cubicBezTo>
                  <a:cubicBezTo>
                    <a:pt x="846" y="1777"/>
                    <a:pt x="2537" y="5540"/>
                    <a:pt x="2537" y="5540"/>
                  </a:cubicBezTo>
                  <a:cubicBezTo>
                    <a:pt x="2537" y="5540"/>
                    <a:pt x="1350" y="3612"/>
                    <a:pt x="693" y="3612"/>
                  </a:cubicBezTo>
                  <a:cubicBezTo>
                    <a:pt x="525" y="3612"/>
                    <a:pt x="392" y="3737"/>
                    <a:pt x="322" y="4051"/>
                  </a:cubicBezTo>
                  <a:cubicBezTo>
                    <a:pt x="1" y="5611"/>
                    <a:pt x="2465" y="7552"/>
                    <a:pt x="2465" y="7552"/>
                  </a:cubicBezTo>
                  <a:cubicBezTo>
                    <a:pt x="2465" y="7552"/>
                    <a:pt x="5580" y="20738"/>
                    <a:pt x="17088" y="20738"/>
                  </a:cubicBezTo>
                  <a:cubicBezTo>
                    <a:pt x="18087" y="20738"/>
                    <a:pt x="19149" y="20638"/>
                    <a:pt x="20277" y="20423"/>
                  </a:cubicBezTo>
                  <a:lnTo>
                    <a:pt x="21968" y="11874"/>
                  </a:lnTo>
                  <a:lnTo>
                    <a:pt x="21968" y="11874"/>
                  </a:lnTo>
                  <a:cubicBezTo>
                    <a:pt x="21967" y="11874"/>
                    <a:pt x="21408" y="11919"/>
                    <a:pt x="20503" y="11919"/>
                  </a:cubicBezTo>
                  <a:cubicBezTo>
                    <a:pt x="17023" y="11919"/>
                    <a:pt x="8431" y="11252"/>
                    <a:pt x="6835" y="4790"/>
                  </a:cubicBezTo>
                  <a:cubicBezTo>
                    <a:pt x="6835" y="4790"/>
                    <a:pt x="7051" y="306"/>
                    <a:pt x="6199" y="306"/>
                  </a:cubicBezTo>
                  <a:cubicBezTo>
                    <a:pt x="6135" y="306"/>
                    <a:pt x="6066" y="331"/>
                    <a:pt x="5989" y="384"/>
                  </a:cubicBezTo>
                  <a:cubicBezTo>
                    <a:pt x="5228" y="929"/>
                    <a:pt x="5349" y="2621"/>
                    <a:pt x="5488" y="3577"/>
                  </a:cubicBezTo>
                  <a:lnTo>
                    <a:pt x="5488" y="3577"/>
                  </a:lnTo>
                  <a:cubicBezTo>
                    <a:pt x="5256" y="2377"/>
                    <a:pt x="4711" y="0"/>
                    <a:pt x="4021" y="0"/>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1;p36"/>
            <p:cNvSpPr/>
            <p:nvPr/>
          </p:nvSpPr>
          <p:spPr>
            <a:xfrm>
              <a:off x="7480353" y="3339713"/>
              <a:ext cx="55002" cy="93529"/>
            </a:xfrm>
            <a:custGeom>
              <a:avLst/>
              <a:gdLst/>
              <a:ahLst/>
              <a:cxnLst/>
              <a:rect l="l" t="t" r="r" b="b"/>
              <a:pathLst>
                <a:path w="1716" h="2918" extrusionOk="0">
                  <a:moveTo>
                    <a:pt x="1668" y="0"/>
                  </a:moveTo>
                  <a:cubicBezTo>
                    <a:pt x="1120" y="60"/>
                    <a:pt x="715" y="298"/>
                    <a:pt x="489" y="679"/>
                  </a:cubicBezTo>
                  <a:cubicBezTo>
                    <a:pt x="1" y="1548"/>
                    <a:pt x="560" y="2858"/>
                    <a:pt x="596" y="2917"/>
                  </a:cubicBezTo>
                  <a:lnTo>
                    <a:pt x="917" y="2763"/>
                  </a:lnTo>
                  <a:cubicBezTo>
                    <a:pt x="917" y="2751"/>
                    <a:pt x="405" y="1560"/>
                    <a:pt x="798" y="858"/>
                  </a:cubicBezTo>
                  <a:cubicBezTo>
                    <a:pt x="965" y="572"/>
                    <a:pt x="1263" y="417"/>
                    <a:pt x="1715" y="370"/>
                  </a:cubicBezTo>
                  <a:lnTo>
                    <a:pt x="1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2;p36"/>
            <p:cNvSpPr/>
            <p:nvPr/>
          </p:nvSpPr>
          <p:spPr>
            <a:xfrm>
              <a:off x="7966955" y="2765445"/>
              <a:ext cx="562906" cy="249304"/>
            </a:xfrm>
            <a:custGeom>
              <a:avLst/>
              <a:gdLst/>
              <a:ahLst/>
              <a:cxnLst/>
              <a:rect l="l" t="t" r="r" b="b"/>
              <a:pathLst>
                <a:path w="17562" h="7778" extrusionOk="0">
                  <a:moveTo>
                    <a:pt x="9249" y="1"/>
                  </a:moveTo>
                  <a:cubicBezTo>
                    <a:pt x="6148" y="1"/>
                    <a:pt x="3179" y="1033"/>
                    <a:pt x="3179" y="1033"/>
                  </a:cubicBezTo>
                  <a:cubicBezTo>
                    <a:pt x="3024" y="1033"/>
                    <a:pt x="0" y="5308"/>
                    <a:pt x="584" y="6141"/>
                  </a:cubicBezTo>
                  <a:cubicBezTo>
                    <a:pt x="932" y="6649"/>
                    <a:pt x="3211" y="6945"/>
                    <a:pt x="5034" y="6945"/>
                  </a:cubicBezTo>
                  <a:cubicBezTo>
                    <a:pt x="6203" y="6945"/>
                    <a:pt x="7183" y="6823"/>
                    <a:pt x="7346" y="6558"/>
                  </a:cubicBezTo>
                  <a:cubicBezTo>
                    <a:pt x="7572" y="6183"/>
                    <a:pt x="7921" y="5126"/>
                    <a:pt x="8193" y="4236"/>
                  </a:cubicBezTo>
                  <a:lnTo>
                    <a:pt x="8193" y="4236"/>
                  </a:lnTo>
                  <a:cubicBezTo>
                    <a:pt x="7977" y="5260"/>
                    <a:pt x="7915" y="6533"/>
                    <a:pt x="8811" y="6867"/>
                  </a:cubicBezTo>
                  <a:cubicBezTo>
                    <a:pt x="10205" y="7389"/>
                    <a:pt x="13978" y="7777"/>
                    <a:pt x="15315" y="7777"/>
                  </a:cubicBezTo>
                  <a:cubicBezTo>
                    <a:pt x="15474" y="7777"/>
                    <a:pt x="15599" y="7772"/>
                    <a:pt x="15681" y="7760"/>
                  </a:cubicBezTo>
                  <a:cubicBezTo>
                    <a:pt x="16478" y="7653"/>
                    <a:pt x="17562" y="3641"/>
                    <a:pt x="13811" y="1141"/>
                  </a:cubicBezTo>
                  <a:cubicBezTo>
                    <a:pt x="12524" y="283"/>
                    <a:pt x="10869" y="1"/>
                    <a:pt x="9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3;p36"/>
            <p:cNvSpPr/>
            <p:nvPr/>
          </p:nvSpPr>
          <p:spPr>
            <a:xfrm>
              <a:off x="8467275" y="3445457"/>
              <a:ext cx="381777" cy="391714"/>
            </a:xfrm>
            <a:custGeom>
              <a:avLst/>
              <a:gdLst/>
              <a:ahLst/>
              <a:cxnLst/>
              <a:rect l="l" t="t" r="r" b="b"/>
              <a:pathLst>
                <a:path w="11911" h="12221" extrusionOk="0">
                  <a:moveTo>
                    <a:pt x="6600" y="0"/>
                  </a:moveTo>
                  <a:cubicBezTo>
                    <a:pt x="4811" y="0"/>
                    <a:pt x="95" y="2452"/>
                    <a:pt x="95" y="2452"/>
                  </a:cubicBezTo>
                  <a:cubicBezTo>
                    <a:pt x="0" y="4869"/>
                    <a:pt x="5013" y="11953"/>
                    <a:pt x="6132" y="12203"/>
                  </a:cubicBezTo>
                  <a:cubicBezTo>
                    <a:pt x="6188" y="12215"/>
                    <a:pt x="6252" y="12221"/>
                    <a:pt x="6324" y="12221"/>
                  </a:cubicBezTo>
                  <a:cubicBezTo>
                    <a:pt x="7711" y="12221"/>
                    <a:pt x="11911" y="10112"/>
                    <a:pt x="11764" y="8584"/>
                  </a:cubicBezTo>
                  <a:cubicBezTo>
                    <a:pt x="11609" y="6977"/>
                    <a:pt x="8311" y="642"/>
                    <a:pt x="7025" y="71"/>
                  </a:cubicBezTo>
                  <a:cubicBezTo>
                    <a:pt x="6914" y="22"/>
                    <a:pt x="6770" y="0"/>
                    <a:pt x="6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4;p36"/>
            <p:cNvSpPr/>
            <p:nvPr/>
          </p:nvSpPr>
          <p:spPr>
            <a:xfrm>
              <a:off x="7745594" y="3524437"/>
              <a:ext cx="390816" cy="402419"/>
            </a:xfrm>
            <a:custGeom>
              <a:avLst/>
              <a:gdLst/>
              <a:ahLst/>
              <a:cxnLst/>
              <a:rect l="l" t="t" r="r" b="b"/>
              <a:pathLst>
                <a:path w="12193" h="12555" extrusionOk="0">
                  <a:moveTo>
                    <a:pt x="6767" y="1"/>
                  </a:moveTo>
                  <a:cubicBezTo>
                    <a:pt x="5699" y="1"/>
                    <a:pt x="4792" y="43"/>
                    <a:pt x="4418" y="167"/>
                  </a:cubicBezTo>
                  <a:cubicBezTo>
                    <a:pt x="3227" y="572"/>
                    <a:pt x="0" y="10287"/>
                    <a:pt x="1048" y="11263"/>
                  </a:cubicBezTo>
                  <a:cubicBezTo>
                    <a:pt x="1787" y="11951"/>
                    <a:pt x="5021" y="12554"/>
                    <a:pt x="7165" y="12554"/>
                  </a:cubicBezTo>
                  <a:cubicBezTo>
                    <a:pt x="8027" y="12554"/>
                    <a:pt x="8713" y="12457"/>
                    <a:pt x="8990" y="12228"/>
                  </a:cubicBezTo>
                  <a:cubicBezTo>
                    <a:pt x="9954" y="11418"/>
                    <a:pt x="10597" y="3143"/>
                    <a:pt x="12192" y="202"/>
                  </a:cubicBezTo>
                  <a:cubicBezTo>
                    <a:pt x="12192" y="202"/>
                    <a:pt x="9097" y="1"/>
                    <a:pt x="6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5;p36"/>
            <p:cNvSpPr/>
            <p:nvPr/>
          </p:nvSpPr>
          <p:spPr>
            <a:xfrm>
              <a:off x="8383295" y="3496999"/>
              <a:ext cx="440049" cy="642268"/>
            </a:xfrm>
            <a:custGeom>
              <a:avLst/>
              <a:gdLst/>
              <a:ahLst/>
              <a:cxnLst/>
              <a:rect l="l" t="t" r="r" b="b"/>
              <a:pathLst>
                <a:path w="13729" h="20038" extrusionOk="0">
                  <a:moveTo>
                    <a:pt x="1805" y="1"/>
                  </a:moveTo>
                  <a:cubicBezTo>
                    <a:pt x="1245" y="1"/>
                    <a:pt x="715" y="49"/>
                    <a:pt x="513" y="213"/>
                  </a:cubicBezTo>
                  <a:cubicBezTo>
                    <a:pt x="1" y="606"/>
                    <a:pt x="1727" y="5071"/>
                    <a:pt x="3323" y="10631"/>
                  </a:cubicBezTo>
                  <a:cubicBezTo>
                    <a:pt x="4793" y="15744"/>
                    <a:pt x="11379" y="20037"/>
                    <a:pt x="12870" y="20037"/>
                  </a:cubicBezTo>
                  <a:cubicBezTo>
                    <a:pt x="12997" y="20037"/>
                    <a:pt x="13087" y="20006"/>
                    <a:pt x="13133" y="19942"/>
                  </a:cubicBezTo>
                  <a:cubicBezTo>
                    <a:pt x="13729" y="19120"/>
                    <a:pt x="12633" y="15286"/>
                    <a:pt x="12633" y="15286"/>
                  </a:cubicBezTo>
                  <a:cubicBezTo>
                    <a:pt x="12536" y="15294"/>
                    <a:pt x="12439" y="15298"/>
                    <a:pt x="12343" y="15298"/>
                  </a:cubicBezTo>
                  <a:cubicBezTo>
                    <a:pt x="6180" y="15298"/>
                    <a:pt x="3513" y="106"/>
                    <a:pt x="3513" y="106"/>
                  </a:cubicBezTo>
                  <a:cubicBezTo>
                    <a:pt x="3513" y="106"/>
                    <a:pt x="2627"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6;p36"/>
            <p:cNvSpPr/>
            <p:nvPr/>
          </p:nvSpPr>
          <p:spPr>
            <a:xfrm>
              <a:off x="7848646" y="3520174"/>
              <a:ext cx="259914" cy="667942"/>
            </a:xfrm>
            <a:custGeom>
              <a:avLst/>
              <a:gdLst/>
              <a:ahLst/>
              <a:cxnLst/>
              <a:rect l="l" t="t" r="r" b="b"/>
              <a:pathLst>
                <a:path w="8109" h="20839" extrusionOk="0">
                  <a:moveTo>
                    <a:pt x="7040" y="0"/>
                  </a:moveTo>
                  <a:cubicBezTo>
                    <a:pt x="6428" y="0"/>
                    <a:pt x="5615" y="195"/>
                    <a:pt x="4775" y="955"/>
                  </a:cubicBezTo>
                  <a:cubicBezTo>
                    <a:pt x="3096" y="2502"/>
                    <a:pt x="0" y="13385"/>
                    <a:pt x="0" y="15540"/>
                  </a:cubicBezTo>
                  <a:cubicBezTo>
                    <a:pt x="0" y="18207"/>
                    <a:pt x="1293" y="20838"/>
                    <a:pt x="1789" y="20838"/>
                  </a:cubicBezTo>
                  <a:cubicBezTo>
                    <a:pt x="1864" y="20838"/>
                    <a:pt x="1921" y="20778"/>
                    <a:pt x="1953" y="20647"/>
                  </a:cubicBezTo>
                  <a:cubicBezTo>
                    <a:pt x="2465" y="18481"/>
                    <a:pt x="2798" y="14563"/>
                    <a:pt x="4072" y="9551"/>
                  </a:cubicBezTo>
                  <a:cubicBezTo>
                    <a:pt x="5287" y="4812"/>
                    <a:pt x="8108" y="216"/>
                    <a:pt x="8108" y="216"/>
                  </a:cubicBezTo>
                  <a:cubicBezTo>
                    <a:pt x="8108" y="216"/>
                    <a:pt x="7685"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7;p36"/>
            <p:cNvSpPr/>
            <p:nvPr/>
          </p:nvSpPr>
          <p:spPr>
            <a:xfrm>
              <a:off x="7978782" y="4157555"/>
              <a:ext cx="735413" cy="60323"/>
            </a:xfrm>
            <a:custGeom>
              <a:avLst/>
              <a:gdLst/>
              <a:ahLst/>
              <a:cxnLst/>
              <a:rect l="l" t="t" r="r" b="b"/>
              <a:pathLst>
                <a:path w="22944" h="1882" extrusionOk="0">
                  <a:moveTo>
                    <a:pt x="22944" y="0"/>
                  </a:moveTo>
                  <a:cubicBezTo>
                    <a:pt x="22860" y="0"/>
                    <a:pt x="16478" y="24"/>
                    <a:pt x="10525" y="870"/>
                  </a:cubicBezTo>
                  <a:cubicBezTo>
                    <a:pt x="6740" y="1410"/>
                    <a:pt x="3515" y="1508"/>
                    <a:pt x="1673" y="1508"/>
                  </a:cubicBezTo>
                  <a:cubicBezTo>
                    <a:pt x="636" y="1508"/>
                    <a:pt x="37" y="1477"/>
                    <a:pt x="24" y="1477"/>
                  </a:cubicBezTo>
                  <a:lnTo>
                    <a:pt x="0" y="1846"/>
                  </a:lnTo>
                  <a:cubicBezTo>
                    <a:pt x="24" y="1846"/>
                    <a:pt x="619" y="1882"/>
                    <a:pt x="1643" y="1882"/>
                  </a:cubicBezTo>
                  <a:cubicBezTo>
                    <a:pt x="3489" y="1882"/>
                    <a:pt x="6739" y="1775"/>
                    <a:pt x="10585" y="1239"/>
                  </a:cubicBezTo>
                  <a:cubicBezTo>
                    <a:pt x="16514" y="393"/>
                    <a:pt x="22884" y="381"/>
                    <a:pt x="22944" y="381"/>
                  </a:cubicBezTo>
                  <a:lnTo>
                    <a:pt x="22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8;p36"/>
            <p:cNvSpPr/>
            <p:nvPr/>
          </p:nvSpPr>
          <p:spPr>
            <a:xfrm>
              <a:off x="8087155" y="3593897"/>
              <a:ext cx="294274" cy="104972"/>
            </a:xfrm>
            <a:custGeom>
              <a:avLst/>
              <a:gdLst/>
              <a:ahLst/>
              <a:cxnLst/>
              <a:rect l="l" t="t" r="r" b="b"/>
              <a:pathLst>
                <a:path w="9181" h="3275" extrusionOk="0">
                  <a:moveTo>
                    <a:pt x="1" y="0"/>
                  </a:moveTo>
                  <a:cubicBezTo>
                    <a:pt x="1" y="702"/>
                    <a:pt x="370" y="1453"/>
                    <a:pt x="1036" y="2072"/>
                  </a:cubicBezTo>
                  <a:cubicBezTo>
                    <a:pt x="1870" y="2846"/>
                    <a:pt x="3060" y="3274"/>
                    <a:pt x="4346" y="3274"/>
                  </a:cubicBezTo>
                  <a:cubicBezTo>
                    <a:pt x="4525" y="3274"/>
                    <a:pt x="4692" y="3262"/>
                    <a:pt x="4870" y="3262"/>
                  </a:cubicBezTo>
                  <a:cubicBezTo>
                    <a:pt x="7752" y="3000"/>
                    <a:pt x="9121" y="560"/>
                    <a:pt x="9180" y="464"/>
                  </a:cubicBezTo>
                  <a:lnTo>
                    <a:pt x="8859" y="286"/>
                  </a:lnTo>
                  <a:cubicBezTo>
                    <a:pt x="8835" y="310"/>
                    <a:pt x="7513" y="2643"/>
                    <a:pt x="4835" y="2881"/>
                  </a:cubicBezTo>
                  <a:cubicBezTo>
                    <a:pt x="4674" y="2895"/>
                    <a:pt x="4514" y="2902"/>
                    <a:pt x="4355" y="2902"/>
                  </a:cubicBezTo>
                  <a:cubicBezTo>
                    <a:pt x="3166" y="2902"/>
                    <a:pt x="2065" y="2512"/>
                    <a:pt x="1298" y="1798"/>
                  </a:cubicBezTo>
                  <a:cubicBezTo>
                    <a:pt x="715" y="1262"/>
                    <a:pt x="370" y="595"/>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9;p36"/>
            <p:cNvSpPr/>
            <p:nvPr/>
          </p:nvSpPr>
          <p:spPr>
            <a:xfrm>
              <a:off x="8028401" y="3741182"/>
              <a:ext cx="379726" cy="36668"/>
            </a:xfrm>
            <a:custGeom>
              <a:avLst/>
              <a:gdLst/>
              <a:ahLst/>
              <a:cxnLst/>
              <a:rect l="l" t="t" r="r" b="b"/>
              <a:pathLst>
                <a:path w="11847" h="1144" extrusionOk="0">
                  <a:moveTo>
                    <a:pt x="11823" y="1"/>
                  </a:moveTo>
                  <a:cubicBezTo>
                    <a:pt x="11763" y="1"/>
                    <a:pt x="6525" y="489"/>
                    <a:pt x="4334" y="727"/>
                  </a:cubicBezTo>
                  <a:cubicBezTo>
                    <a:pt x="4028" y="761"/>
                    <a:pt x="3723" y="776"/>
                    <a:pt x="3427" y="776"/>
                  </a:cubicBezTo>
                  <a:cubicBezTo>
                    <a:pt x="1647" y="776"/>
                    <a:pt x="139" y="251"/>
                    <a:pt x="119" y="251"/>
                  </a:cubicBezTo>
                  <a:lnTo>
                    <a:pt x="0" y="596"/>
                  </a:lnTo>
                  <a:cubicBezTo>
                    <a:pt x="83" y="632"/>
                    <a:pt x="1584" y="1144"/>
                    <a:pt x="3405" y="1144"/>
                  </a:cubicBezTo>
                  <a:cubicBezTo>
                    <a:pt x="3727" y="1144"/>
                    <a:pt x="4036" y="1132"/>
                    <a:pt x="4382" y="1108"/>
                  </a:cubicBezTo>
                  <a:cubicBezTo>
                    <a:pt x="6548" y="870"/>
                    <a:pt x="11787" y="370"/>
                    <a:pt x="11847" y="370"/>
                  </a:cubicBezTo>
                  <a:lnTo>
                    <a:pt x="11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0;p36"/>
            <p:cNvSpPr/>
            <p:nvPr/>
          </p:nvSpPr>
          <p:spPr>
            <a:xfrm>
              <a:off x="8000130" y="3831252"/>
              <a:ext cx="459152" cy="47726"/>
            </a:xfrm>
            <a:custGeom>
              <a:avLst/>
              <a:gdLst/>
              <a:ahLst/>
              <a:cxnLst/>
              <a:rect l="l" t="t" r="r" b="b"/>
              <a:pathLst>
                <a:path w="14325" h="1489" extrusionOk="0">
                  <a:moveTo>
                    <a:pt x="14277" y="1"/>
                  </a:moveTo>
                  <a:cubicBezTo>
                    <a:pt x="14217" y="24"/>
                    <a:pt x="9335" y="632"/>
                    <a:pt x="5823" y="870"/>
                  </a:cubicBezTo>
                  <a:cubicBezTo>
                    <a:pt x="2335" y="1108"/>
                    <a:pt x="37" y="1120"/>
                    <a:pt x="1" y="1120"/>
                  </a:cubicBezTo>
                  <a:lnTo>
                    <a:pt x="1" y="1489"/>
                  </a:lnTo>
                  <a:cubicBezTo>
                    <a:pt x="25" y="1489"/>
                    <a:pt x="2335" y="1477"/>
                    <a:pt x="5859" y="1239"/>
                  </a:cubicBezTo>
                  <a:cubicBezTo>
                    <a:pt x="9371" y="989"/>
                    <a:pt x="14277" y="382"/>
                    <a:pt x="14324" y="382"/>
                  </a:cubicBezTo>
                  <a:lnTo>
                    <a:pt x="14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1;p36"/>
            <p:cNvSpPr/>
            <p:nvPr/>
          </p:nvSpPr>
          <p:spPr>
            <a:xfrm>
              <a:off x="7966955" y="3937349"/>
              <a:ext cx="559092" cy="39713"/>
            </a:xfrm>
            <a:custGeom>
              <a:avLst/>
              <a:gdLst/>
              <a:ahLst/>
              <a:cxnLst/>
              <a:rect l="l" t="t" r="r" b="b"/>
              <a:pathLst>
                <a:path w="17443" h="1239" extrusionOk="0">
                  <a:moveTo>
                    <a:pt x="17395" y="1"/>
                  </a:moveTo>
                  <a:cubicBezTo>
                    <a:pt x="17371" y="13"/>
                    <a:pt x="13942" y="489"/>
                    <a:pt x="11418" y="489"/>
                  </a:cubicBezTo>
                  <a:cubicBezTo>
                    <a:pt x="8858" y="489"/>
                    <a:pt x="95" y="858"/>
                    <a:pt x="0" y="858"/>
                  </a:cubicBezTo>
                  <a:lnTo>
                    <a:pt x="12" y="1239"/>
                  </a:lnTo>
                  <a:cubicBezTo>
                    <a:pt x="107" y="1239"/>
                    <a:pt x="8870" y="858"/>
                    <a:pt x="11418" y="846"/>
                  </a:cubicBezTo>
                  <a:cubicBezTo>
                    <a:pt x="13954" y="846"/>
                    <a:pt x="17407" y="358"/>
                    <a:pt x="17443" y="358"/>
                  </a:cubicBezTo>
                  <a:lnTo>
                    <a:pt x="173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2;p36"/>
            <p:cNvSpPr/>
            <p:nvPr/>
          </p:nvSpPr>
          <p:spPr>
            <a:xfrm>
              <a:off x="7946729" y="4059248"/>
              <a:ext cx="651820" cy="37277"/>
            </a:xfrm>
            <a:custGeom>
              <a:avLst/>
              <a:gdLst/>
              <a:ahLst/>
              <a:cxnLst/>
              <a:rect l="l" t="t" r="r" b="b"/>
              <a:pathLst>
                <a:path w="20336" h="1163" extrusionOk="0">
                  <a:moveTo>
                    <a:pt x="18446" y="0"/>
                  </a:moveTo>
                  <a:cubicBezTo>
                    <a:pt x="15306" y="0"/>
                    <a:pt x="9146" y="495"/>
                    <a:pt x="7977" y="603"/>
                  </a:cubicBezTo>
                  <a:cubicBezTo>
                    <a:pt x="6281" y="762"/>
                    <a:pt x="4801" y="814"/>
                    <a:pt x="3593" y="814"/>
                  </a:cubicBezTo>
                  <a:cubicBezTo>
                    <a:pt x="1369" y="814"/>
                    <a:pt x="71" y="639"/>
                    <a:pt x="48" y="639"/>
                  </a:cubicBezTo>
                  <a:lnTo>
                    <a:pt x="0" y="984"/>
                  </a:lnTo>
                  <a:cubicBezTo>
                    <a:pt x="24" y="984"/>
                    <a:pt x="1345" y="1163"/>
                    <a:pt x="3596" y="1163"/>
                  </a:cubicBezTo>
                  <a:cubicBezTo>
                    <a:pt x="4810" y="1163"/>
                    <a:pt x="6298" y="1103"/>
                    <a:pt x="8025" y="960"/>
                  </a:cubicBezTo>
                  <a:cubicBezTo>
                    <a:pt x="11882" y="601"/>
                    <a:pt x="16469" y="351"/>
                    <a:pt x="18700" y="351"/>
                  </a:cubicBezTo>
                  <a:cubicBezTo>
                    <a:pt x="19431" y="351"/>
                    <a:pt x="19909" y="377"/>
                    <a:pt x="20026" y="436"/>
                  </a:cubicBezTo>
                  <a:cubicBezTo>
                    <a:pt x="19979" y="412"/>
                    <a:pt x="19931" y="353"/>
                    <a:pt x="19967" y="258"/>
                  </a:cubicBezTo>
                  <a:lnTo>
                    <a:pt x="19967" y="258"/>
                  </a:lnTo>
                  <a:lnTo>
                    <a:pt x="20300" y="377"/>
                  </a:lnTo>
                  <a:lnTo>
                    <a:pt x="20336" y="258"/>
                  </a:lnTo>
                  <a:lnTo>
                    <a:pt x="20276" y="186"/>
                  </a:lnTo>
                  <a:cubicBezTo>
                    <a:pt x="20166" y="52"/>
                    <a:pt x="19465" y="0"/>
                    <a:pt x="18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3;p36"/>
            <p:cNvSpPr/>
            <p:nvPr/>
          </p:nvSpPr>
          <p:spPr>
            <a:xfrm>
              <a:off x="8579077" y="3524052"/>
              <a:ext cx="124812" cy="267158"/>
            </a:xfrm>
            <a:custGeom>
              <a:avLst/>
              <a:gdLst/>
              <a:ahLst/>
              <a:cxnLst/>
              <a:rect l="l" t="t" r="r" b="b"/>
              <a:pathLst>
                <a:path w="3894" h="8335" extrusionOk="0">
                  <a:moveTo>
                    <a:pt x="322" y="0"/>
                  </a:moveTo>
                  <a:lnTo>
                    <a:pt x="1" y="179"/>
                  </a:lnTo>
                  <a:cubicBezTo>
                    <a:pt x="25" y="226"/>
                    <a:pt x="2942" y="5453"/>
                    <a:pt x="3537" y="8335"/>
                  </a:cubicBezTo>
                  <a:lnTo>
                    <a:pt x="3894" y="8263"/>
                  </a:lnTo>
                  <a:cubicBezTo>
                    <a:pt x="3287" y="5334"/>
                    <a:pt x="441" y="226"/>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4;p36"/>
            <p:cNvSpPr/>
            <p:nvPr/>
          </p:nvSpPr>
          <p:spPr>
            <a:xfrm>
              <a:off x="8645876" y="3473664"/>
              <a:ext cx="148852" cy="278985"/>
            </a:xfrm>
            <a:custGeom>
              <a:avLst/>
              <a:gdLst/>
              <a:ahLst/>
              <a:cxnLst/>
              <a:rect l="l" t="t" r="r" b="b"/>
              <a:pathLst>
                <a:path w="4644" h="8704" extrusionOk="0">
                  <a:moveTo>
                    <a:pt x="334" y="1"/>
                  </a:moveTo>
                  <a:lnTo>
                    <a:pt x="0" y="143"/>
                  </a:lnTo>
                  <a:cubicBezTo>
                    <a:pt x="12" y="167"/>
                    <a:pt x="1012" y="2513"/>
                    <a:pt x="2227" y="4227"/>
                  </a:cubicBezTo>
                  <a:cubicBezTo>
                    <a:pt x="3417" y="5894"/>
                    <a:pt x="4263" y="8680"/>
                    <a:pt x="4287" y="8704"/>
                  </a:cubicBezTo>
                  <a:lnTo>
                    <a:pt x="4644" y="8585"/>
                  </a:lnTo>
                  <a:cubicBezTo>
                    <a:pt x="4596" y="8478"/>
                    <a:pt x="3763" y="5727"/>
                    <a:pt x="2524" y="4001"/>
                  </a:cubicBezTo>
                  <a:cubicBezTo>
                    <a:pt x="1322" y="2334"/>
                    <a:pt x="358" y="2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5;p36"/>
            <p:cNvSpPr/>
            <p:nvPr/>
          </p:nvSpPr>
          <p:spPr>
            <a:xfrm>
              <a:off x="7816208" y="3540464"/>
              <a:ext cx="140839" cy="329756"/>
            </a:xfrm>
            <a:custGeom>
              <a:avLst/>
              <a:gdLst/>
              <a:ahLst/>
              <a:cxnLst/>
              <a:rect l="l" t="t" r="r" b="b"/>
              <a:pathLst>
                <a:path w="4394" h="10288" extrusionOk="0">
                  <a:moveTo>
                    <a:pt x="4060" y="0"/>
                  </a:moveTo>
                  <a:cubicBezTo>
                    <a:pt x="4048" y="12"/>
                    <a:pt x="2715" y="2703"/>
                    <a:pt x="1738" y="4525"/>
                  </a:cubicBezTo>
                  <a:cubicBezTo>
                    <a:pt x="762" y="6358"/>
                    <a:pt x="36" y="10061"/>
                    <a:pt x="0" y="10204"/>
                  </a:cubicBezTo>
                  <a:lnTo>
                    <a:pt x="357" y="10287"/>
                  </a:lnTo>
                  <a:cubicBezTo>
                    <a:pt x="369" y="10239"/>
                    <a:pt x="1096" y="6489"/>
                    <a:pt x="2060" y="4703"/>
                  </a:cubicBezTo>
                  <a:cubicBezTo>
                    <a:pt x="3036" y="2893"/>
                    <a:pt x="4370" y="191"/>
                    <a:pt x="4394" y="167"/>
                  </a:cubicBez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6;p36"/>
            <p:cNvSpPr/>
            <p:nvPr/>
          </p:nvSpPr>
          <p:spPr>
            <a:xfrm>
              <a:off x="7963140" y="4530400"/>
              <a:ext cx="296165" cy="25225"/>
            </a:xfrm>
            <a:custGeom>
              <a:avLst/>
              <a:gdLst/>
              <a:ahLst/>
              <a:cxnLst/>
              <a:rect l="l" t="t" r="r" b="b"/>
              <a:pathLst>
                <a:path w="9240" h="787" extrusionOk="0">
                  <a:moveTo>
                    <a:pt x="9192" y="1"/>
                  </a:moveTo>
                  <a:cubicBezTo>
                    <a:pt x="6250" y="347"/>
                    <a:pt x="3642" y="419"/>
                    <a:pt x="1965" y="419"/>
                  </a:cubicBezTo>
                  <a:cubicBezTo>
                    <a:pt x="757" y="419"/>
                    <a:pt x="32" y="382"/>
                    <a:pt x="12" y="382"/>
                  </a:cubicBezTo>
                  <a:lnTo>
                    <a:pt x="0" y="751"/>
                  </a:lnTo>
                  <a:cubicBezTo>
                    <a:pt x="12" y="751"/>
                    <a:pt x="714" y="787"/>
                    <a:pt x="1905" y="787"/>
                  </a:cubicBezTo>
                  <a:cubicBezTo>
                    <a:pt x="3596" y="787"/>
                    <a:pt x="6251" y="727"/>
                    <a:pt x="9239" y="370"/>
                  </a:cubicBezTo>
                  <a:lnTo>
                    <a:pt x="9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7;p36"/>
            <p:cNvSpPr/>
            <p:nvPr/>
          </p:nvSpPr>
          <p:spPr>
            <a:xfrm>
              <a:off x="8472211" y="4406770"/>
              <a:ext cx="284722" cy="116030"/>
            </a:xfrm>
            <a:custGeom>
              <a:avLst/>
              <a:gdLst/>
              <a:ahLst/>
              <a:cxnLst/>
              <a:rect l="l" t="t" r="r" b="b"/>
              <a:pathLst>
                <a:path w="8883" h="3620" extrusionOk="0">
                  <a:moveTo>
                    <a:pt x="8645" y="0"/>
                  </a:moveTo>
                  <a:cubicBezTo>
                    <a:pt x="8645" y="0"/>
                    <a:pt x="7752" y="727"/>
                    <a:pt x="4418" y="1798"/>
                  </a:cubicBezTo>
                  <a:cubicBezTo>
                    <a:pt x="1025" y="2882"/>
                    <a:pt x="13" y="3274"/>
                    <a:pt x="1" y="3274"/>
                  </a:cubicBezTo>
                  <a:lnTo>
                    <a:pt x="132" y="3620"/>
                  </a:lnTo>
                  <a:cubicBezTo>
                    <a:pt x="132" y="3620"/>
                    <a:pt x="1144" y="3251"/>
                    <a:pt x="4525" y="2155"/>
                  </a:cubicBezTo>
                  <a:cubicBezTo>
                    <a:pt x="7954" y="1060"/>
                    <a:pt x="8847" y="310"/>
                    <a:pt x="8883" y="286"/>
                  </a:cubicBezTo>
                  <a:lnTo>
                    <a:pt x="8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8;p36"/>
            <p:cNvSpPr/>
            <p:nvPr/>
          </p:nvSpPr>
          <p:spPr>
            <a:xfrm>
              <a:off x="7798642" y="3049278"/>
              <a:ext cx="160679" cy="459505"/>
            </a:xfrm>
            <a:custGeom>
              <a:avLst/>
              <a:gdLst/>
              <a:ahLst/>
              <a:cxnLst/>
              <a:rect l="l" t="t" r="r" b="b"/>
              <a:pathLst>
                <a:path w="5013" h="14336" extrusionOk="0">
                  <a:moveTo>
                    <a:pt x="4942" y="1"/>
                  </a:moveTo>
                  <a:lnTo>
                    <a:pt x="4561" y="13"/>
                  </a:lnTo>
                  <a:cubicBezTo>
                    <a:pt x="4561" y="48"/>
                    <a:pt x="4644" y="3489"/>
                    <a:pt x="2917" y="4442"/>
                  </a:cubicBezTo>
                  <a:cubicBezTo>
                    <a:pt x="1584" y="5156"/>
                    <a:pt x="2084" y="6930"/>
                    <a:pt x="2536" y="8645"/>
                  </a:cubicBezTo>
                  <a:cubicBezTo>
                    <a:pt x="2775" y="9538"/>
                    <a:pt x="3037" y="10443"/>
                    <a:pt x="3001" y="11133"/>
                  </a:cubicBezTo>
                  <a:cubicBezTo>
                    <a:pt x="2917" y="13002"/>
                    <a:pt x="24" y="13991"/>
                    <a:pt x="0" y="14003"/>
                  </a:cubicBezTo>
                  <a:lnTo>
                    <a:pt x="120" y="14336"/>
                  </a:lnTo>
                  <a:cubicBezTo>
                    <a:pt x="239" y="14300"/>
                    <a:pt x="3275" y="13264"/>
                    <a:pt x="3358" y="11121"/>
                  </a:cubicBezTo>
                  <a:cubicBezTo>
                    <a:pt x="3406" y="10383"/>
                    <a:pt x="3156" y="9442"/>
                    <a:pt x="2894" y="8538"/>
                  </a:cubicBezTo>
                  <a:cubicBezTo>
                    <a:pt x="2477" y="6954"/>
                    <a:pt x="2036" y="5335"/>
                    <a:pt x="3096" y="4763"/>
                  </a:cubicBezTo>
                  <a:cubicBezTo>
                    <a:pt x="5013" y="3704"/>
                    <a:pt x="4942" y="144"/>
                    <a:pt x="4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9;p36"/>
            <p:cNvSpPr/>
            <p:nvPr/>
          </p:nvSpPr>
          <p:spPr>
            <a:xfrm>
              <a:off x="7997469" y="3408019"/>
              <a:ext cx="51156" cy="94298"/>
            </a:xfrm>
            <a:custGeom>
              <a:avLst/>
              <a:gdLst/>
              <a:ahLst/>
              <a:cxnLst/>
              <a:rect l="l" t="t" r="r" b="b"/>
              <a:pathLst>
                <a:path w="1596" h="2942" extrusionOk="0">
                  <a:moveTo>
                    <a:pt x="1203" y="1"/>
                  </a:moveTo>
                  <a:lnTo>
                    <a:pt x="846" y="72"/>
                  </a:lnTo>
                  <a:cubicBezTo>
                    <a:pt x="1191" y="1763"/>
                    <a:pt x="48" y="2608"/>
                    <a:pt x="1" y="2644"/>
                  </a:cubicBezTo>
                  <a:lnTo>
                    <a:pt x="203" y="2942"/>
                  </a:lnTo>
                  <a:cubicBezTo>
                    <a:pt x="263" y="2894"/>
                    <a:pt x="1596" y="1929"/>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p36"/>
            <p:cNvSpPr/>
            <p:nvPr/>
          </p:nvSpPr>
          <p:spPr>
            <a:xfrm>
              <a:off x="8089078" y="2735571"/>
              <a:ext cx="98465" cy="191994"/>
            </a:xfrm>
            <a:custGeom>
              <a:avLst/>
              <a:gdLst/>
              <a:ahLst/>
              <a:cxnLst/>
              <a:rect l="l" t="t" r="r" b="b"/>
              <a:pathLst>
                <a:path w="3072" h="5990" extrusionOk="0">
                  <a:moveTo>
                    <a:pt x="2834" y="1"/>
                  </a:moveTo>
                  <a:cubicBezTo>
                    <a:pt x="2798" y="13"/>
                    <a:pt x="0" y="2418"/>
                    <a:pt x="1024" y="5990"/>
                  </a:cubicBezTo>
                  <a:lnTo>
                    <a:pt x="1381" y="5883"/>
                  </a:lnTo>
                  <a:cubicBezTo>
                    <a:pt x="417" y="2549"/>
                    <a:pt x="3036" y="299"/>
                    <a:pt x="3072" y="287"/>
                  </a:cubicBezTo>
                  <a:lnTo>
                    <a:pt x="2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1;p36"/>
            <p:cNvSpPr/>
            <p:nvPr/>
          </p:nvSpPr>
          <p:spPr>
            <a:xfrm>
              <a:off x="7997854" y="2710794"/>
              <a:ext cx="146191" cy="207251"/>
            </a:xfrm>
            <a:custGeom>
              <a:avLst/>
              <a:gdLst/>
              <a:ahLst/>
              <a:cxnLst/>
              <a:rect l="l" t="t" r="r" b="b"/>
              <a:pathLst>
                <a:path w="4561" h="6466" extrusionOk="0">
                  <a:moveTo>
                    <a:pt x="4442" y="0"/>
                  </a:moveTo>
                  <a:cubicBezTo>
                    <a:pt x="989" y="1226"/>
                    <a:pt x="48" y="6191"/>
                    <a:pt x="1" y="6406"/>
                  </a:cubicBezTo>
                  <a:lnTo>
                    <a:pt x="358" y="6465"/>
                  </a:lnTo>
                  <a:cubicBezTo>
                    <a:pt x="370" y="6417"/>
                    <a:pt x="1298" y="1500"/>
                    <a:pt x="4561" y="345"/>
                  </a:cubicBezTo>
                  <a:lnTo>
                    <a:pt x="4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2;p36"/>
            <p:cNvSpPr/>
            <p:nvPr/>
          </p:nvSpPr>
          <p:spPr>
            <a:xfrm>
              <a:off x="8242485" y="2720314"/>
              <a:ext cx="53079" cy="200008"/>
            </a:xfrm>
            <a:custGeom>
              <a:avLst/>
              <a:gdLst/>
              <a:ahLst/>
              <a:cxnLst/>
              <a:rect l="l" t="t" r="r" b="b"/>
              <a:pathLst>
                <a:path w="1656" h="6240" extrusionOk="0">
                  <a:moveTo>
                    <a:pt x="346" y="1"/>
                  </a:moveTo>
                  <a:lnTo>
                    <a:pt x="0" y="120"/>
                  </a:lnTo>
                  <a:cubicBezTo>
                    <a:pt x="0" y="167"/>
                    <a:pt x="1274" y="3703"/>
                    <a:pt x="1096" y="6204"/>
                  </a:cubicBezTo>
                  <a:lnTo>
                    <a:pt x="1465" y="6240"/>
                  </a:lnTo>
                  <a:cubicBezTo>
                    <a:pt x="1655" y="3644"/>
                    <a:pt x="405" y="155"/>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3;p36"/>
            <p:cNvSpPr/>
            <p:nvPr/>
          </p:nvSpPr>
          <p:spPr>
            <a:xfrm>
              <a:off x="8313099" y="2693613"/>
              <a:ext cx="180520" cy="240458"/>
            </a:xfrm>
            <a:custGeom>
              <a:avLst/>
              <a:gdLst/>
              <a:ahLst/>
              <a:cxnLst/>
              <a:rect l="l" t="t" r="r" b="b"/>
              <a:pathLst>
                <a:path w="5632" h="7502" extrusionOk="0">
                  <a:moveTo>
                    <a:pt x="167" y="0"/>
                  </a:moveTo>
                  <a:lnTo>
                    <a:pt x="0" y="334"/>
                  </a:lnTo>
                  <a:cubicBezTo>
                    <a:pt x="24" y="346"/>
                    <a:pt x="1334" y="1000"/>
                    <a:pt x="2381" y="2203"/>
                  </a:cubicBezTo>
                  <a:cubicBezTo>
                    <a:pt x="3786" y="3786"/>
                    <a:pt x="4096" y="5525"/>
                    <a:pt x="3322" y="7358"/>
                  </a:cubicBezTo>
                  <a:lnTo>
                    <a:pt x="3667" y="7501"/>
                  </a:lnTo>
                  <a:cubicBezTo>
                    <a:pt x="5632" y="2798"/>
                    <a:pt x="226" y="36"/>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4;p36"/>
            <p:cNvSpPr/>
            <p:nvPr/>
          </p:nvSpPr>
          <p:spPr>
            <a:xfrm>
              <a:off x="8448171" y="2697428"/>
              <a:ext cx="328250" cy="649929"/>
            </a:xfrm>
            <a:custGeom>
              <a:avLst/>
              <a:gdLst/>
              <a:ahLst/>
              <a:cxnLst/>
              <a:rect l="l" t="t" r="r" b="b"/>
              <a:pathLst>
                <a:path w="10241" h="20277" extrusionOk="0">
                  <a:moveTo>
                    <a:pt x="239" y="0"/>
                  </a:moveTo>
                  <a:lnTo>
                    <a:pt x="1" y="286"/>
                  </a:lnTo>
                  <a:cubicBezTo>
                    <a:pt x="49" y="310"/>
                    <a:pt x="4454" y="3965"/>
                    <a:pt x="4894" y="7513"/>
                  </a:cubicBezTo>
                  <a:cubicBezTo>
                    <a:pt x="5180" y="9751"/>
                    <a:pt x="6383" y="10597"/>
                    <a:pt x="7454" y="11347"/>
                  </a:cubicBezTo>
                  <a:cubicBezTo>
                    <a:pt x="8204" y="11871"/>
                    <a:pt x="8907" y="12359"/>
                    <a:pt x="9228" y="13264"/>
                  </a:cubicBezTo>
                  <a:cubicBezTo>
                    <a:pt x="9538" y="14109"/>
                    <a:pt x="9240" y="15347"/>
                    <a:pt x="8966" y="16538"/>
                  </a:cubicBezTo>
                  <a:cubicBezTo>
                    <a:pt x="8645" y="17848"/>
                    <a:pt x="8347" y="19086"/>
                    <a:pt x="8883" y="19765"/>
                  </a:cubicBezTo>
                  <a:cubicBezTo>
                    <a:pt x="9157" y="20110"/>
                    <a:pt x="9585" y="20277"/>
                    <a:pt x="10228" y="20277"/>
                  </a:cubicBezTo>
                  <a:lnTo>
                    <a:pt x="10240" y="20277"/>
                  </a:lnTo>
                  <a:lnTo>
                    <a:pt x="10240" y="19919"/>
                  </a:lnTo>
                  <a:cubicBezTo>
                    <a:pt x="9716" y="19919"/>
                    <a:pt x="9383" y="19800"/>
                    <a:pt x="9181" y="19550"/>
                  </a:cubicBezTo>
                  <a:cubicBezTo>
                    <a:pt x="8752" y="18991"/>
                    <a:pt x="9026" y="17848"/>
                    <a:pt x="9323" y="16633"/>
                  </a:cubicBezTo>
                  <a:cubicBezTo>
                    <a:pt x="9621" y="15395"/>
                    <a:pt x="9931" y="14109"/>
                    <a:pt x="9585" y="13145"/>
                  </a:cubicBezTo>
                  <a:cubicBezTo>
                    <a:pt x="9228" y="12133"/>
                    <a:pt x="8466" y="11597"/>
                    <a:pt x="7680" y="11049"/>
                  </a:cubicBezTo>
                  <a:cubicBezTo>
                    <a:pt x="6621" y="10299"/>
                    <a:pt x="5525" y="9537"/>
                    <a:pt x="5275" y="7477"/>
                  </a:cubicBezTo>
                  <a:cubicBezTo>
                    <a:pt x="4811" y="3763"/>
                    <a:pt x="430" y="155"/>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5;p36"/>
            <p:cNvSpPr/>
            <p:nvPr/>
          </p:nvSpPr>
          <p:spPr>
            <a:xfrm>
              <a:off x="8635171" y="3309551"/>
              <a:ext cx="58816" cy="102696"/>
            </a:xfrm>
            <a:custGeom>
              <a:avLst/>
              <a:gdLst/>
              <a:ahLst/>
              <a:cxnLst/>
              <a:rect l="l" t="t" r="r" b="b"/>
              <a:pathLst>
                <a:path w="1835" h="3204" extrusionOk="0">
                  <a:moveTo>
                    <a:pt x="358" y="1"/>
                  </a:moveTo>
                  <a:cubicBezTo>
                    <a:pt x="1" y="953"/>
                    <a:pt x="1" y="1715"/>
                    <a:pt x="346" y="2287"/>
                  </a:cubicBezTo>
                  <a:cubicBezTo>
                    <a:pt x="822" y="3085"/>
                    <a:pt x="1739" y="3204"/>
                    <a:pt x="1787" y="3204"/>
                  </a:cubicBezTo>
                  <a:lnTo>
                    <a:pt x="1835" y="2823"/>
                  </a:lnTo>
                  <a:cubicBezTo>
                    <a:pt x="1835" y="2823"/>
                    <a:pt x="1049" y="2727"/>
                    <a:pt x="656" y="2096"/>
                  </a:cubicBezTo>
                  <a:cubicBezTo>
                    <a:pt x="382" y="1620"/>
                    <a:pt x="394" y="965"/>
                    <a:pt x="703" y="132"/>
                  </a:cubicBezTo>
                  <a:lnTo>
                    <a:pt x="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366;p36"/>
          <p:cNvGrpSpPr/>
          <p:nvPr/>
        </p:nvGrpSpPr>
        <p:grpSpPr>
          <a:xfrm>
            <a:off x="10572877" y="40167"/>
            <a:ext cx="1550773" cy="1502189"/>
            <a:chOff x="16163" y="3293658"/>
            <a:chExt cx="2037973" cy="1808257"/>
          </a:xfrm>
        </p:grpSpPr>
        <p:grpSp>
          <p:nvGrpSpPr>
            <p:cNvPr id="115" name="Google Shape;367;p36"/>
            <p:cNvGrpSpPr/>
            <p:nvPr/>
          </p:nvGrpSpPr>
          <p:grpSpPr>
            <a:xfrm>
              <a:off x="80275" y="3293658"/>
              <a:ext cx="1131949" cy="1473660"/>
              <a:chOff x="192850" y="3436021"/>
              <a:chExt cx="1131949" cy="1473660"/>
            </a:xfrm>
          </p:grpSpPr>
          <p:sp>
            <p:nvSpPr>
              <p:cNvPr id="124" name="Google Shape;368;p36"/>
              <p:cNvSpPr/>
              <p:nvPr/>
            </p:nvSpPr>
            <p:spPr>
              <a:xfrm>
                <a:off x="679548" y="3523591"/>
                <a:ext cx="284242" cy="863014"/>
              </a:xfrm>
              <a:custGeom>
                <a:avLst/>
                <a:gdLst/>
                <a:ahLst/>
                <a:cxnLst/>
                <a:rect l="l" t="t" r="r" b="b"/>
                <a:pathLst>
                  <a:path w="8868" h="26925" extrusionOk="0">
                    <a:moveTo>
                      <a:pt x="2661" y="1"/>
                    </a:moveTo>
                    <a:cubicBezTo>
                      <a:pt x="2634" y="1"/>
                      <a:pt x="2607" y="3"/>
                      <a:pt x="2581" y="8"/>
                    </a:cubicBezTo>
                    <a:cubicBezTo>
                      <a:pt x="1545" y="235"/>
                      <a:pt x="378" y="4056"/>
                      <a:pt x="187" y="6473"/>
                    </a:cubicBezTo>
                    <a:cubicBezTo>
                      <a:pt x="1" y="8832"/>
                      <a:pt x="1680" y="26616"/>
                      <a:pt x="1689" y="26616"/>
                    </a:cubicBezTo>
                    <a:cubicBezTo>
                      <a:pt x="1689" y="26616"/>
                      <a:pt x="1689" y="26609"/>
                      <a:pt x="1688" y="26595"/>
                    </a:cubicBezTo>
                    <a:lnTo>
                      <a:pt x="1688" y="26595"/>
                    </a:lnTo>
                    <a:cubicBezTo>
                      <a:pt x="1688" y="26595"/>
                      <a:pt x="3765" y="26925"/>
                      <a:pt x="5599" y="26925"/>
                    </a:cubicBezTo>
                    <a:cubicBezTo>
                      <a:pt x="6901" y="26925"/>
                      <a:pt x="8080" y="26759"/>
                      <a:pt x="8308" y="26190"/>
                    </a:cubicBezTo>
                    <a:cubicBezTo>
                      <a:pt x="8867" y="24821"/>
                      <a:pt x="7284" y="7093"/>
                      <a:pt x="6617" y="5414"/>
                    </a:cubicBezTo>
                    <a:cubicBezTo>
                      <a:pt x="5967" y="3777"/>
                      <a:pt x="3743" y="1"/>
                      <a:pt x="2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9;p36"/>
              <p:cNvSpPr/>
              <p:nvPr/>
            </p:nvSpPr>
            <p:spPr>
              <a:xfrm>
                <a:off x="708652" y="3695525"/>
                <a:ext cx="115068" cy="621722"/>
              </a:xfrm>
              <a:custGeom>
                <a:avLst/>
                <a:gdLst/>
                <a:ahLst/>
                <a:cxnLst/>
                <a:rect l="l" t="t" r="r" b="b"/>
                <a:pathLst>
                  <a:path w="3590" h="19397" extrusionOk="0">
                    <a:moveTo>
                      <a:pt x="906" y="0"/>
                    </a:moveTo>
                    <a:cubicBezTo>
                      <a:pt x="438" y="0"/>
                      <a:pt x="1" y="194"/>
                      <a:pt x="41" y="681"/>
                    </a:cubicBezTo>
                    <a:cubicBezTo>
                      <a:pt x="41" y="681"/>
                      <a:pt x="1804" y="18921"/>
                      <a:pt x="2030" y="19266"/>
                    </a:cubicBezTo>
                    <a:cubicBezTo>
                      <a:pt x="2092" y="19362"/>
                      <a:pt x="2239" y="19396"/>
                      <a:pt x="2419" y="19396"/>
                    </a:cubicBezTo>
                    <a:cubicBezTo>
                      <a:pt x="2891" y="19396"/>
                      <a:pt x="3590" y="19159"/>
                      <a:pt x="3590" y="19159"/>
                    </a:cubicBezTo>
                    <a:cubicBezTo>
                      <a:pt x="3590" y="19159"/>
                      <a:pt x="2066" y="1145"/>
                      <a:pt x="1970" y="526"/>
                    </a:cubicBezTo>
                    <a:cubicBezTo>
                      <a:pt x="1928" y="215"/>
                      <a:pt x="1399" y="0"/>
                      <a:pt x="906" y="0"/>
                    </a:cubicBezTo>
                    <a:close/>
                  </a:path>
                </a:pathLst>
              </a:custGeom>
              <a:solidFill>
                <a:srgbClr val="C6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0;p36"/>
              <p:cNvSpPr/>
              <p:nvPr/>
            </p:nvSpPr>
            <p:spPr>
              <a:xfrm>
                <a:off x="812281" y="3684723"/>
                <a:ext cx="108370" cy="628037"/>
              </a:xfrm>
              <a:custGeom>
                <a:avLst/>
                <a:gdLst/>
                <a:ahLst/>
                <a:cxnLst/>
                <a:rect l="l" t="t" r="r" b="b"/>
                <a:pathLst>
                  <a:path w="3381" h="19594" extrusionOk="0">
                    <a:moveTo>
                      <a:pt x="902" y="1"/>
                    </a:moveTo>
                    <a:cubicBezTo>
                      <a:pt x="437" y="1"/>
                      <a:pt x="0" y="191"/>
                      <a:pt x="35" y="672"/>
                    </a:cubicBezTo>
                    <a:cubicBezTo>
                      <a:pt x="35" y="672"/>
                      <a:pt x="1690" y="19115"/>
                      <a:pt x="1904" y="19449"/>
                    </a:cubicBezTo>
                    <a:cubicBezTo>
                      <a:pt x="1975" y="19556"/>
                      <a:pt x="2145" y="19593"/>
                      <a:pt x="2346" y="19593"/>
                    </a:cubicBezTo>
                    <a:cubicBezTo>
                      <a:pt x="2789" y="19593"/>
                      <a:pt x="3381" y="19413"/>
                      <a:pt x="3381" y="19413"/>
                    </a:cubicBezTo>
                    <a:cubicBezTo>
                      <a:pt x="3381" y="19413"/>
                      <a:pt x="2047" y="1137"/>
                      <a:pt x="1952" y="518"/>
                    </a:cubicBezTo>
                    <a:cubicBezTo>
                      <a:pt x="1915" y="212"/>
                      <a:pt x="1393" y="1"/>
                      <a:pt x="902" y="1"/>
                    </a:cubicBezTo>
                    <a:close/>
                  </a:path>
                </a:pathLst>
              </a:custGeom>
              <a:solidFill>
                <a:srgbClr val="C6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1;p36"/>
              <p:cNvSpPr/>
              <p:nvPr/>
            </p:nvSpPr>
            <p:spPr>
              <a:xfrm>
                <a:off x="675990" y="3479902"/>
                <a:ext cx="228534" cy="290075"/>
              </a:xfrm>
              <a:custGeom>
                <a:avLst/>
                <a:gdLst/>
                <a:ahLst/>
                <a:cxnLst/>
                <a:rect l="l" t="t" r="r" b="b"/>
                <a:pathLst>
                  <a:path w="7130" h="9050" extrusionOk="0">
                    <a:moveTo>
                      <a:pt x="2950" y="1"/>
                    </a:moveTo>
                    <a:cubicBezTo>
                      <a:pt x="2939" y="1"/>
                      <a:pt x="2928" y="1"/>
                      <a:pt x="2918" y="2"/>
                    </a:cubicBezTo>
                    <a:cubicBezTo>
                      <a:pt x="1453" y="121"/>
                      <a:pt x="1" y="8241"/>
                      <a:pt x="227" y="8551"/>
                    </a:cubicBezTo>
                    <a:cubicBezTo>
                      <a:pt x="232" y="8560"/>
                      <a:pt x="240" y="8564"/>
                      <a:pt x="250" y="8564"/>
                    </a:cubicBezTo>
                    <a:cubicBezTo>
                      <a:pt x="375" y="8564"/>
                      <a:pt x="841" y="7913"/>
                      <a:pt x="1072" y="7384"/>
                    </a:cubicBezTo>
                    <a:cubicBezTo>
                      <a:pt x="1077" y="7371"/>
                      <a:pt x="1083" y="7365"/>
                      <a:pt x="1088" y="7365"/>
                    </a:cubicBezTo>
                    <a:cubicBezTo>
                      <a:pt x="1158" y="7365"/>
                      <a:pt x="1258" y="8402"/>
                      <a:pt x="1513" y="8956"/>
                    </a:cubicBezTo>
                    <a:cubicBezTo>
                      <a:pt x="1544" y="9021"/>
                      <a:pt x="1581" y="9049"/>
                      <a:pt x="1622" y="9049"/>
                    </a:cubicBezTo>
                    <a:cubicBezTo>
                      <a:pt x="1940" y="9049"/>
                      <a:pt x="2501" y="7301"/>
                      <a:pt x="2501" y="7301"/>
                    </a:cubicBezTo>
                    <a:cubicBezTo>
                      <a:pt x="2501" y="7301"/>
                      <a:pt x="2977" y="8801"/>
                      <a:pt x="3454" y="8837"/>
                    </a:cubicBezTo>
                    <a:cubicBezTo>
                      <a:pt x="3456" y="8837"/>
                      <a:pt x="3459" y="8837"/>
                      <a:pt x="3462" y="8837"/>
                    </a:cubicBezTo>
                    <a:cubicBezTo>
                      <a:pt x="3913" y="8837"/>
                      <a:pt x="3977" y="6954"/>
                      <a:pt x="4161" y="6954"/>
                    </a:cubicBezTo>
                    <a:cubicBezTo>
                      <a:pt x="4163" y="6954"/>
                      <a:pt x="4166" y="6955"/>
                      <a:pt x="4168" y="6955"/>
                    </a:cubicBezTo>
                    <a:cubicBezTo>
                      <a:pt x="4239" y="6979"/>
                      <a:pt x="4986" y="8528"/>
                      <a:pt x="5463" y="8528"/>
                    </a:cubicBezTo>
                    <a:cubicBezTo>
                      <a:pt x="5703" y="8528"/>
                      <a:pt x="5875" y="8137"/>
                      <a:pt x="5859" y="6967"/>
                    </a:cubicBezTo>
                    <a:cubicBezTo>
                      <a:pt x="5857" y="6895"/>
                      <a:pt x="5874" y="6863"/>
                      <a:pt x="5905" y="6863"/>
                    </a:cubicBezTo>
                    <a:cubicBezTo>
                      <a:pt x="6104" y="6863"/>
                      <a:pt x="6878" y="8151"/>
                      <a:pt x="7070" y="8151"/>
                    </a:cubicBezTo>
                    <a:cubicBezTo>
                      <a:pt x="7119" y="8151"/>
                      <a:pt x="7130" y="8068"/>
                      <a:pt x="7085" y="7860"/>
                    </a:cubicBezTo>
                    <a:cubicBezTo>
                      <a:pt x="7085" y="7860"/>
                      <a:pt x="4399" y="1"/>
                      <a:pt x="2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2;p36"/>
              <p:cNvSpPr/>
              <p:nvPr/>
            </p:nvSpPr>
            <p:spPr>
              <a:xfrm>
                <a:off x="713781" y="3436021"/>
                <a:ext cx="122537" cy="146993"/>
              </a:xfrm>
              <a:custGeom>
                <a:avLst/>
                <a:gdLst/>
                <a:ahLst/>
                <a:cxnLst/>
                <a:rect l="l" t="t" r="r" b="b"/>
                <a:pathLst>
                  <a:path w="3823" h="4586" extrusionOk="0">
                    <a:moveTo>
                      <a:pt x="1678" y="0"/>
                    </a:moveTo>
                    <a:cubicBezTo>
                      <a:pt x="1249" y="0"/>
                      <a:pt x="1" y="4586"/>
                      <a:pt x="1" y="4586"/>
                    </a:cubicBezTo>
                    <a:lnTo>
                      <a:pt x="3822" y="4086"/>
                    </a:lnTo>
                    <a:cubicBezTo>
                      <a:pt x="3822" y="4086"/>
                      <a:pt x="2096" y="97"/>
                      <a:pt x="1691" y="2"/>
                    </a:cubicBezTo>
                    <a:cubicBezTo>
                      <a:pt x="1687" y="1"/>
                      <a:pt x="1683" y="0"/>
                      <a:pt x="1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3;p36"/>
              <p:cNvSpPr/>
              <p:nvPr/>
            </p:nvSpPr>
            <p:spPr>
              <a:xfrm>
                <a:off x="727147" y="4300469"/>
                <a:ext cx="234720" cy="151672"/>
              </a:xfrm>
              <a:custGeom>
                <a:avLst/>
                <a:gdLst/>
                <a:ahLst/>
                <a:cxnLst/>
                <a:rect l="l" t="t" r="r" b="b"/>
                <a:pathLst>
                  <a:path w="7323" h="4732" extrusionOk="0">
                    <a:moveTo>
                      <a:pt x="6930" y="0"/>
                    </a:moveTo>
                    <a:cubicBezTo>
                      <a:pt x="6930" y="0"/>
                      <a:pt x="95" y="298"/>
                      <a:pt x="36" y="501"/>
                    </a:cubicBezTo>
                    <a:cubicBezTo>
                      <a:pt x="0" y="703"/>
                      <a:pt x="250" y="4680"/>
                      <a:pt x="453" y="4727"/>
                    </a:cubicBezTo>
                    <a:cubicBezTo>
                      <a:pt x="466" y="4730"/>
                      <a:pt x="506" y="4732"/>
                      <a:pt x="568" y="4732"/>
                    </a:cubicBezTo>
                    <a:cubicBezTo>
                      <a:pt x="1470" y="4732"/>
                      <a:pt x="7103" y="4419"/>
                      <a:pt x="7204" y="4096"/>
                    </a:cubicBezTo>
                    <a:cubicBezTo>
                      <a:pt x="7323" y="3775"/>
                      <a:pt x="6930" y="0"/>
                      <a:pt x="6930" y="0"/>
                    </a:cubicBezTo>
                    <a:close/>
                  </a:path>
                </a:pathLst>
              </a:custGeom>
              <a:solidFill>
                <a:srgbClr val="3E2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4;p36"/>
              <p:cNvSpPr/>
              <p:nvPr/>
            </p:nvSpPr>
            <p:spPr>
              <a:xfrm>
                <a:off x="726763" y="4290917"/>
                <a:ext cx="226707" cy="54233"/>
              </a:xfrm>
              <a:custGeom>
                <a:avLst/>
                <a:gdLst/>
                <a:ahLst/>
                <a:cxnLst/>
                <a:rect l="l" t="t" r="r" b="b"/>
                <a:pathLst>
                  <a:path w="7073" h="1692" extrusionOk="0">
                    <a:moveTo>
                      <a:pt x="6930" y="1"/>
                    </a:moveTo>
                    <a:cubicBezTo>
                      <a:pt x="6930" y="1"/>
                      <a:pt x="107" y="501"/>
                      <a:pt x="48" y="560"/>
                    </a:cubicBezTo>
                    <a:cubicBezTo>
                      <a:pt x="0" y="620"/>
                      <a:pt x="12" y="1691"/>
                      <a:pt x="215" y="1691"/>
                    </a:cubicBezTo>
                    <a:cubicBezTo>
                      <a:pt x="417" y="1691"/>
                      <a:pt x="6846" y="1215"/>
                      <a:pt x="6965" y="1120"/>
                    </a:cubicBezTo>
                    <a:cubicBezTo>
                      <a:pt x="7073" y="1001"/>
                      <a:pt x="6930" y="1"/>
                      <a:pt x="6930" y="1"/>
                    </a:cubicBezTo>
                    <a:close/>
                  </a:path>
                </a:pathLst>
              </a:custGeom>
              <a:solidFill>
                <a:srgbClr val="F0D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5;p36"/>
              <p:cNvSpPr/>
              <p:nvPr/>
            </p:nvSpPr>
            <p:spPr>
              <a:xfrm>
                <a:off x="815422" y="3741586"/>
                <a:ext cx="246804" cy="438414"/>
              </a:xfrm>
              <a:custGeom>
                <a:avLst/>
                <a:gdLst/>
                <a:ahLst/>
                <a:cxnLst/>
                <a:rect l="l" t="t" r="r" b="b"/>
                <a:pathLst>
                  <a:path w="7700" h="13678" extrusionOk="0">
                    <a:moveTo>
                      <a:pt x="5111" y="1"/>
                    </a:moveTo>
                    <a:cubicBezTo>
                      <a:pt x="5053" y="1"/>
                      <a:pt x="5010" y="10"/>
                      <a:pt x="4985" y="30"/>
                    </a:cubicBezTo>
                    <a:cubicBezTo>
                      <a:pt x="4711" y="232"/>
                      <a:pt x="1378" y="8864"/>
                      <a:pt x="830" y="10328"/>
                    </a:cubicBezTo>
                    <a:cubicBezTo>
                      <a:pt x="0" y="12513"/>
                      <a:pt x="698" y="13677"/>
                      <a:pt x="1624" y="13677"/>
                    </a:cubicBezTo>
                    <a:cubicBezTo>
                      <a:pt x="1895" y="13677"/>
                      <a:pt x="2184" y="13578"/>
                      <a:pt x="2461" y="13376"/>
                    </a:cubicBezTo>
                    <a:cubicBezTo>
                      <a:pt x="3997" y="12257"/>
                      <a:pt x="7700" y="863"/>
                      <a:pt x="7700" y="863"/>
                    </a:cubicBezTo>
                    <a:cubicBezTo>
                      <a:pt x="7700" y="863"/>
                      <a:pt x="5681" y="1"/>
                      <a:pt x="5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6;p36"/>
              <p:cNvSpPr/>
              <p:nvPr/>
            </p:nvSpPr>
            <p:spPr>
              <a:xfrm>
                <a:off x="914916" y="3731233"/>
                <a:ext cx="157634" cy="166737"/>
              </a:xfrm>
              <a:custGeom>
                <a:avLst/>
                <a:gdLst/>
                <a:ahLst/>
                <a:cxnLst/>
                <a:rect l="l" t="t" r="r" b="b"/>
                <a:pathLst>
                  <a:path w="4918" h="5202" extrusionOk="0">
                    <a:moveTo>
                      <a:pt x="2084" y="0"/>
                    </a:moveTo>
                    <a:cubicBezTo>
                      <a:pt x="2027" y="0"/>
                      <a:pt x="1986" y="10"/>
                      <a:pt x="1965" y="31"/>
                    </a:cubicBezTo>
                    <a:cubicBezTo>
                      <a:pt x="1762" y="234"/>
                      <a:pt x="0" y="3960"/>
                      <a:pt x="310" y="4032"/>
                    </a:cubicBezTo>
                    <a:cubicBezTo>
                      <a:pt x="310" y="4032"/>
                      <a:pt x="2901" y="5201"/>
                      <a:pt x="3328" y="5201"/>
                    </a:cubicBezTo>
                    <a:cubicBezTo>
                      <a:pt x="3355" y="5201"/>
                      <a:pt x="3373" y="5196"/>
                      <a:pt x="3381" y="5186"/>
                    </a:cubicBezTo>
                    <a:cubicBezTo>
                      <a:pt x="3536" y="5032"/>
                      <a:pt x="4917" y="1174"/>
                      <a:pt x="4679" y="984"/>
                    </a:cubicBezTo>
                    <a:cubicBezTo>
                      <a:pt x="4465" y="801"/>
                      <a:pt x="2607" y="0"/>
                      <a:pt x="2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7;p36"/>
              <p:cNvSpPr/>
              <p:nvPr/>
            </p:nvSpPr>
            <p:spPr>
              <a:xfrm>
                <a:off x="946969" y="3480094"/>
                <a:ext cx="214688" cy="301486"/>
              </a:xfrm>
              <a:custGeom>
                <a:avLst/>
                <a:gdLst/>
                <a:ahLst/>
                <a:cxnLst/>
                <a:rect l="l" t="t" r="r" b="b"/>
                <a:pathLst>
                  <a:path w="6698" h="9406" extrusionOk="0">
                    <a:moveTo>
                      <a:pt x="5030" y="0"/>
                    </a:moveTo>
                    <a:cubicBezTo>
                      <a:pt x="4970" y="0"/>
                      <a:pt x="4933" y="84"/>
                      <a:pt x="4929" y="270"/>
                    </a:cubicBezTo>
                    <a:cubicBezTo>
                      <a:pt x="4894" y="1627"/>
                      <a:pt x="1358" y="2354"/>
                      <a:pt x="596" y="5925"/>
                    </a:cubicBezTo>
                    <a:cubicBezTo>
                      <a:pt x="0" y="8711"/>
                      <a:pt x="1929" y="9045"/>
                      <a:pt x="1929" y="9045"/>
                    </a:cubicBezTo>
                    <a:cubicBezTo>
                      <a:pt x="2271" y="9294"/>
                      <a:pt x="2608" y="9405"/>
                      <a:pt x="2934" y="9405"/>
                    </a:cubicBezTo>
                    <a:cubicBezTo>
                      <a:pt x="4279" y="9405"/>
                      <a:pt x="5447" y="7509"/>
                      <a:pt x="6061" y="5497"/>
                    </a:cubicBezTo>
                    <a:cubicBezTo>
                      <a:pt x="6698" y="3339"/>
                      <a:pt x="5410" y="0"/>
                      <a:pt x="5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8;p36"/>
              <p:cNvSpPr/>
              <p:nvPr/>
            </p:nvSpPr>
            <p:spPr>
              <a:xfrm>
                <a:off x="1006492" y="3470639"/>
                <a:ext cx="148499" cy="201290"/>
              </a:xfrm>
              <a:custGeom>
                <a:avLst/>
                <a:gdLst/>
                <a:ahLst/>
                <a:cxnLst/>
                <a:rect l="l" t="t" r="r" b="b"/>
                <a:pathLst>
                  <a:path w="4633" h="6280" extrusionOk="0">
                    <a:moveTo>
                      <a:pt x="3262" y="0"/>
                    </a:moveTo>
                    <a:cubicBezTo>
                      <a:pt x="3044" y="0"/>
                      <a:pt x="2985" y="1135"/>
                      <a:pt x="2239" y="1625"/>
                    </a:cubicBezTo>
                    <a:cubicBezTo>
                      <a:pt x="1263" y="2244"/>
                      <a:pt x="191" y="3268"/>
                      <a:pt x="167" y="3506"/>
                    </a:cubicBezTo>
                    <a:cubicBezTo>
                      <a:pt x="167" y="3506"/>
                      <a:pt x="1" y="4030"/>
                      <a:pt x="215" y="4482"/>
                    </a:cubicBezTo>
                    <a:cubicBezTo>
                      <a:pt x="258" y="4573"/>
                      <a:pt x="310" y="4607"/>
                      <a:pt x="369" y="4607"/>
                    </a:cubicBezTo>
                    <a:cubicBezTo>
                      <a:pt x="550" y="4607"/>
                      <a:pt x="799" y="4287"/>
                      <a:pt x="1064" y="4287"/>
                    </a:cubicBezTo>
                    <a:cubicBezTo>
                      <a:pt x="1122" y="4287"/>
                      <a:pt x="1180" y="4302"/>
                      <a:pt x="1239" y="4339"/>
                    </a:cubicBezTo>
                    <a:cubicBezTo>
                      <a:pt x="1654" y="4612"/>
                      <a:pt x="1183" y="6280"/>
                      <a:pt x="2086" y="6280"/>
                    </a:cubicBezTo>
                    <a:cubicBezTo>
                      <a:pt x="2090" y="6280"/>
                      <a:pt x="2093" y="6280"/>
                      <a:pt x="2096" y="6280"/>
                    </a:cubicBezTo>
                    <a:cubicBezTo>
                      <a:pt x="2746" y="6270"/>
                      <a:pt x="3251" y="5063"/>
                      <a:pt x="3621" y="5063"/>
                    </a:cubicBezTo>
                    <a:cubicBezTo>
                      <a:pt x="3712" y="5063"/>
                      <a:pt x="3795" y="5135"/>
                      <a:pt x="3870" y="5316"/>
                    </a:cubicBezTo>
                    <a:cubicBezTo>
                      <a:pt x="4021" y="5650"/>
                      <a:pt x="4029" y="5963"/>
                      <a:pt x="4113" y="5963"/>
                    </a:cubicBezTo>
                    <a:cubicBezTo>
                      <a:pt x="4155" y="5963"/>
                      <a:pt x="4216" y="5886"/>
                      <a:pt x="4323" y="5697"/>
                    </a:cubicBezTo>
                    <a:cubicBezTo>
                      <a:pt x="4632" y="5137"/>
                      <a:pt x="4573" y="3018"/>
                      <a:pt x="4275" y="1922"/>
                    </a:cubicBezTo>
                    <a:cubicBezTo>
                      <a:pt x="3989" y="815"/>
                      <a:pt x="3561" y="196"/>
                      <a:pt x="3311" y="17"/>
                    </a:cubicBezTo>
                    <a:cubicBezTo>
                      <a:pt x="3293" y="6"/>
                      <a:pt x="3277" y="0"/>
                      <a:pt x="3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9;p36"/>
              <p:cNvSpPr/>
              <p:nvPr/>
            </p:nvSpPr>
            <p:spPr>
              <a:xfrm>
                <a:off x="422224" y="3564619"/>
                <a:ext cx="406842" cy="840705"/>
              </a:xfrm>
              <a:custGeom>
                <a:avLst/>
                <a:gdLst/>
                <a:ahLst/>
                <a:cxnLst/>
                <a:rect l="l" t="t" r="r" b="b"/>
                <a:pathLst>
                  <a:path w="12693" h="26229" extrusionOk="0">
                    <a:moveTo>
                      <a:pt x="1493" y="0"/>
                    </a:moveTo>
                    <a:cubicBezTo>
                      <a:pt x="1421" y="0"/>
                      <a:pt x="1356" y="13"/>
                      <a:pt x="1298" y="38"/>
                    </a:cubicBezTo>
                    <a:cubicBezTo>
                      <a:pt x="310" y="479"/>
                      <a:pt x="0" y="4467"/>
                      <a:pt x="310" y="6860"/>
                    </a:cubicBezTo>
                    <a:cubicBezTo>
                      <a:pt x="613" y="9207"/>
                      <a:pt x="6045" y="26228"/>
                      <a:pt x="6066" y="26228"/>
                    </a:cubicBezTo>
                    <a:cubicBezTo>
                      <a:pt x="6066" y="26228"/>
                      <a:pt x="6064" y="26222"/>
                      <a:pt x="6060" y="26208"/>
                    </a:cubicBezTo>
                    <a:cubicBezTo>
                      <a:pt x="6060" y="26208"/>
                      <a:pt x="12204" y="25863"/>
                      <a:pt x="12442" y="24410"/>
                    </a:cubicBezTo>
                    <a:cubicBezTo>
                      <a:pt x="12692" y="22946"/>
                      <a:pt x="7394" y="5955"/>
                      <a:pt x="6382" y="4467"/>
                    </a:cubicBezTo>
                    <a:cubicBezTo>
                      <a:pt x="5430" y="3045"/>
                      <a:pt x="2635"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80;p36"/>
              <p:cNvSpPr/>
              <p:nvPr/>
            </p:nvSpPr>
            <p:spPr>
              <a:xfrm>
                <a:off x="448091" y="3737419"/>
                <a:ext cx="242060" cy="599189"/>
              </a:xfrm>
              <a:custGeom>
                <a:avLst/>
                <a:gdLst/>
                <a:ahLst/>
                <a:cxnLst/>
                <a:rect l="l" t="t" r="r" b="b"/>
                <a:pathLst>
                  <a:path w="7552" h="18694" extrusionOk="0">
                    <a:moveTo>
                      <a:pt x="1249" y="1"/>
                    </a:moveTo>
                    <a:cubicBezTo>
                      <a:pt x="663" y="1"/>
                      <a:pt x="1" y="292"/>
                      <a:pt x="169" y="886"/>
                    </a:cubicBezTo>
                    <a:cubicBezTo>
                      <a:pt x="169" y="886"/>
                      <a:pt x="5753" y="18352"/>
                      <a:pt x="6051" y="18626"/>
                    </a:cubicBezTo>
                    <a:cubicBezTo>
                      <a:pt x="6099" y="18674"/>
                      <a:pt x="6172" y="18694"/>
                      <a:pt x="6261" y="18694"/>
                    </a:cubicBezTo>
                    <a:cubicBezTo>
                      <a:pt x="6708" y="18694"/>
                      <a:pt x="7551" y="18197"/>
                      <a:pt x="7551" y="18197"/>
                    </a:cubicBezTo>
                    <a:cubicBezTo>
                      <a:pt x="7551" y="18197"/>
                      <a:pt x="2241" y="898"/>
                      <a:pt x="2039" y="338"/>
                    </a:cubicBezTo>
                    <a:cubicBezTo>
                      <a:pt x="1952" y="114"/>
                      <a:pt x="1615" y="1"/>
                      <a:pt x="1249" y="1"/>
                    </a:cubicBezTo>
                    <a:close/>
                  </a:path>
                </a:pathLst>
              </a:custGeom>
              <a:solidFill>
                <a:srgbClr val="695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81;p36"/>
              <p:cNvSpPr/>
              <p:nvPr/>
            </p:nvSpPr>
            <p:spPr>
              <a:xfrm>
                <a:off x="546687" y="3705077"/>
                <a:ext cx="237733" cy="606529"/>
              </a:xfrm>
              <a:custGeom>
                <a:avLst/>
                <a:gdLst/>
                <a:ahLst/>
                <a:cxnLst/>
                <a:rect l="l" t="t" r="r" b="b"/>
                <a:pathLst>
                  <a:path w="7417" h="18923" extrusionOk="0">
                    <a:moveTo>
                      <a:pt x="1256" y="1"/>
                    </a:moveTo>
                    <a:cubicBezTo>
                      <a:pt x="670" y="1"/>
                      <a:pt x="0" y="294"/>
                      <a:pt x="177" y="883"/>
                    </a:cubicBezTo>
                    <a:cubicBezTo>
                      <a:pt x="177" y="883"/>
                      <a:pt x="5702" y="18552"/>
                      <a:pt x="5987" y="18849"/>
                    </a:cubicBezTo>
                    <a:cubicBezTo>
                      <a:pt x="6037" y="18901"/>
                      <a:pt x="6116" y="18923"/>
                      <a:pt x="6212" y="18923"/>
                    </a:cubicBezTo>
                    <a:cubicBezTo>
                      <a:pt x="6643" y="18923"/>
                      <a:pt x="7416" y="18492"/>
                      <a:pt x="7416" y="18492"/>
                    </a:cubicBezTo>
                    <a:cubicBezTo>
                      <a:pt x="7416" y="18492"/>
                      <a:pt x="2249" y="919"/>
                      <a:pt x="2023" y="335"/>
                    </a:cubicBezTo>
                    <a:cubicBezTo>
                      <a:pt x="1945" y="112"/>
                      <a:pt x="1617" y="1"/>
                      <a:pt x="1256" y="1"/>
                    </a:cubicBezTo>
                    <a:close/>
                  </a:path>
                </a:pathLst>
              </a:custGeom>
              <a:solidFill>
                <a:srgbClr val="695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82;p36"/>
              <p:cNvSpPr/>
              <p:nvPr/>
            </p:nvSpPr>
            <p:spPr>
              <a:xfrm>
                <a:off x="416486" y="3521347"/>
                <a:ext cx="232156" cy="292639"/>
              </a:xfrm>
              <a:custGeom>
                <a:avLst/>
                <a:gdLst/>
                <a:ahLst/>
                <a:cxnLst/>
                <a:rect l="l" t="t" r="r" b="b"/>
                <a:pathLst>
                  <a:path w="7243" h="9130" extrusionOk="0">
                    <a:moveTo>
                      <a:pt x="1522" y="0"/>
                    </a:moveTo>
                    <a:cubicBezTo>
                      <a:pt x="1477" y="0"/>
                      <a:pt x="1434" y="6"/>
                      <a:pt x="1394" y="19"/>
                    </a:cubicBezTo>
                    <a:cubicBezTo>
                      <a:pt x="1" y="459"/>
                      <a:pt x="286" y="8687"/>
                      <a:pt x="560" y="8948"/>
                    </a:cubicBezTo>
                    <a:cubicBezTo>
                      <a:pt x="566" y="8954"/>
                      <a:pt x="573" y="8956"/>
                      <a:pt x="580" y="8956"/>
                    </a:cubicBezTo>
                    <a:cubicBezTo>
                      <a:pt x="706" y="8956"/>
                      <a:pt x="1031" y="8223"/>
                      <a:pt x="1144" y="7627"/>
                    </a:cubicBezTo>
                    <a:cubicBezTo>
                      <a:pt x="1146" y="7612"/>
                      <a:pt x="1151" y="7605"/>
                      <a:pt x="1157" y="7605"/>
                    </a:cubicBezTo>
                    <a:cubicBezTo>
                      <a:pt x="1231" y="7605"/>
                      <a:pt x="1543" y="8583"/>
                      <a:pt x="1906" y="9056"/>
                    </a:cubicBezTo>
                    <a:cubicBezTo>
                      <a:pt x="1943" y="9106"/>
                      <a:pt x="1980" y="9129"/>
                      <a:pt x="2014" y="9129"/>
                    </a:cubicBezTo>
                    <a:cubicBezTo>
                      <a:pt x="2329" y="9129"/>
                      <a:pt x="2513" y="7246"/>
                      <a:pt x="2513" y="7246"/>
                    </a:cubicBezTo>
                    <a:cubicBezTo>
                      <a:pt x="2513" y="7246"/>
                      <a:pt x="3259" y="8546"/>
                      <a:pt x="3727" y="8546"/>
                    </a:cubicBezTo>
                    <a:cubicBezTo>
                      <a:pt x="3739" y="8546"/>
                      <a:pt x="3751" y="8545"/>
                      <a:pt x="3763" y="8544"/>
                    </a:cubicBezTo>
                    <a:cubicBezTo>
                      <a:pt x="4226" y="8461"/>
                      <a:pt x="3872" y="6555"/>
                      <a:pt x="4071" y="6555"/>
                    </a:cubicBezTo>
                    <a:lnTo>
                      <a:pt x="4071" y="6555"/>
                    </a:lnTo>
                    <a:cubicBezTo>
                      <a:pt x="4071" y="6555"/>
                      <a:pt x="4072" y="6555"/>
                      <a:pt x="4072" y="6555"/>
                    </a:cubicBezTo>
                    <a:cubicBezTo>
                      <a:pt x="4141" y="6555"/>
                      <a:pt x="5139" y="7824"/>
                      <a:pt x="5632" y="7824"/>
                    </a:cubicBezTo>
                    <a:cubicBezTo>
                      <a:pt x="5907" y="7824"/>
                      <a:pt x="6024" y="7431"/>
                      <a:pt x="5739" y="6210"/>
                    </a:cubicBezTo>
                    <a:cubicBezTo>
                      <a:pt x="5723" y="6126"/>
                      <a:pt x="5741" y="6091"/>
                      <a:pt x="5786" y="6091"/>
                    </a:cubicBezTo>
                    <a:cubicBezTo>
                      <a:pt x="6021" y="6091"/>
                      <a:pt x="6981" y="7088"/>
                      <a:pt x="7185" y="7088"/>
                    </a:cubicBezTo>
                    <a:cubicBezTo>
                      <a:pt x="7243" y="7088"/>
                      <a:pt x="7240" y="7009"/>
                      <a:pt x="7144" y="6805"/>
                    </a:cubicBezTo>
                    <a:cubicBezTo>
                      <a:pt x="7144" y="6805"/>
                      <a:pt x="3046" y="0"/>
                      <a:pt x="1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83;p36"/>
              <p:cNvSpPr/>
              <p:nvPr/>
            </p:nvSpPr>
            <p:spPr>
              <a:xfrm>
                <a:off x="428698" y="3479197"/>
                <a:ext cx="116415" cy="154974"/>
              </a:xfrm>
              <a:custGeom>
                <a:avLst/>
                <a:gdLst/>
                <a:ahLst/>
                <a:cxnLst/>
                <a:rect l="l" t="t" r="r" b="b"/>
                <a:pathLst>
                  <a:path w="3632" h="4835" extrusionOk="0">
                    <a:moveTo>
                      <a:pt x="690" y="0"/>
                    </a:moveTo>
                    <a:cubicBezTo>
                      <a:pt x="274" y="0"/>
                      <a:pt x="1" y="4834"/>
                      <a:pt x="1" y="4834"/>
                    </a:cubicBezTo>
                    <a:lnTo>
                      <a:pt x="3632" y="3525"/>
                    </a:lnTo>
                    <a:cubicBezTo>
                      <a:pt x="3632" y="3525"/>
                      <a:pt x="1108" y="12"/>
                      <a:pt x="691" y="0"/>
                    </a:cubicBezTo>
                    <a:cubicBezTo>
                      <a:pt x="691" y="0"/>
                      <a:pt x="690"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84;p36"/>
              <p:cNvSpPr/>
              <p:nvPr/>
            </p:nvSpPr>
            <p:spPr>
              <a:xfrm>
                <a:off x="598517" y="4285211"/>
                <a:ext cx="249625" cy="191994"/>
              </a:xfrm>
              <a:custGeom>
                <a:avLst/>
                <a:gdLst/>
                <a:ahLst/>
                <a:cxnLst/>
                <a:rect l="l" t="t" r="r" b="b"/>
                <a:pathLst>
                  <a:path w="7788" h="5990" extrusionOk="0">
                    <a:moveTo>
                      <a:pt x="6633" y="0"/>
                    </a:moveTo>
                    <a:cubicBezTo>
                      <a:pt x="6633" y="0"/>
                      <a:pt x="1" y="1727"/>
                      <a:pt x="1" y="1941"/>
                    </a:cubicBezTo>
                    <a:cubicBezTo>
                      <a:pt x="1" y="2143"/>
                      <a:pt x="1096" y="5989"/>
                      <a:pt x="1299" y="5989"/>
                    </a:cubicBezTo>
                    <a:cubicBezTo>
                      <a:pt x="1513" y="5989"/>
                      <a:pt x="7728" y="4322"/>
                      <a:pt x="7764" y="3965"/>
                    </a:cubicBezTo>
                    <a:cubicBezTo>
                      <a:pt x="7788" y="3608"/>
                      <a:pt x="6633" y="0"/>
                      <a:pt x="6633" y="0"/>
                    </a:cubicBezTo>
                    <a:close/>
                  </a:path>
                </a:pathLst>
              </a:custGeom>
              <a:solidFill>
                <a:srgbClr val="3E2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85;p36"/>
              <p:cNvSpPr/>
              <p:nvPr/>
            </p:nvSpPr>
            <p:spPr>
              <a:xfrm>
                <a:off x="595504" y="4275659"/>
                <a:ext cx="224400" cy="98529"/>
              </a:xfrm>
              <a:custGeom>
                <a:avLst/>
                <a:gdLst/>
                <a:ahLst/>
                <a:cxnLst/>
                <a:rect l="l" t="t" r="r" b="b"/>
                <a:pathLst>
                  <a:path w="7001" h="3074" extrusionOk="0">
                    <a:moveTo>
                      <a:pt x="6643" y="1"/>
                    </a:moveTo>
                    <a:cubicBezTo>
                      <a:pt x="6643" y="1"/>
                      <a:pt x="83" y="1929"/>
                      <a:pt x="35" y="2001"/>
                    </a:cubicBezTo>
                    <a:cubicBezTo>
                      <a:pt x="0" y="2071"/>
                      <a:pt x="227" y="3074"/>
                      <a:pt x="415" y="3074"/>
                    </a:cubicBezTo>
                    <a:cubicBezTo>
                      <a:pt x="420" y="3074"/>
                      <a:pt x="424" y="3073"/>
                      <a:pt x="428" y="3072"/>
                    </a:cubicBezTo>
                    <a:cubicBezTo>
                      <a:pt x="619" y="3025"/>
                      <a:pt x="6798" y="1215"/>
                      <a:pt x="6905" y="1096"/>
                    </a:cubicBezTo>
                    <a:cubicBezTo>
                      <a:pt x="7000" y="977"/>
                      <a:pt x="6643" y="1"/>
                      <a:pt x="6643" y="1"/>
                    </a:cubicBezTo>
                    <a:close/>
                  </a:path>
                </a:pathLst>
              </a:custGeom>
              <a:solidFill>
                <a:srgbClr val="F0D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86;p36"/>
              <p:cNvSpPr/>
              <p:nvPr/>
            </p:nvSpPr>
            <p:spPr>
              <a:xfrm>
                <a:off x="416871" y="3955799"/>
                <a:ext cx="698007" cy="953882"/>
              </a:xfrm>
              <a:custGeom>
                <a:avLst/>
                <a:gdLst/>
                <a:ahLst/>
                <a:cxnLst/>
                <a:rect l="l" t="t" r="r" b="b"/>
                <a:pathLst>
                  <a:path w="21777" h="29760" extrusionOk="0">
                    <a:moveTo>
                      <a:pt x="16291" y="1"/>
                    </a:moveTo>
                    <a:cubicBezTo>
                      <a:pt x="10984" y="1"/>
                      <a:pt x="1251" y="800"/>
                      <a:pt x="1251" y="800"/>
                    </a:cubicBezTo>
                    <a:cubicBezTo>
                      <a:pt x="0" y="919"/>
                      <a:pt x="167" y="16040"/>
                      <a:pt x="4513" y="18088"/>
                    </a:cubicBezTo>
                    <a:cubicBezTo>
                      <a:pt x="8859" y="20112"/>
                      <a:pt x="9704" y="21255"/>
                      <a:pt x="9752" y="23350"/>
                    </a:cubicBezTo>
                    <a:cubicBezTo>
                      <a:pt x="9799" y="25446"/>
                      <a:pt x="5418" y="27946"/>
                      <a:pt x="6489" y="28875"/>
                    </a:cubicBezTo>
                    <a:cubicBezTo>
                      <a:pt x="7089" y="29394"/>
                      <a:pt x="9005" y="29760"/>
                      <a:pt x="11121" y="29760"/>
                    </a:cubicBezTo>
                    <a:cubicBezTo>
                      <a:pt x="12743" y="29760"/>
                      <a:pt x="14482" y="29545"/>
                      <a:pt x="15836" y="29018"/>
                    </a:cubicBezTo>
                    <a:cubicBezTo>
                      <a:pt x="18967" y="27815"/>
                      <a:pt x="13466" y="26553"/>
                      <a:pt x="13324" y="23600"/>
                    </a:cubicBezTo>
                    <a:cubicBezTo>
                      <a:pt x="13169" y="20659"/>
                      <a:pt x="13264" y="19397"/>
                      <a:pt x="17515" y="17111"/>
                    </a:cubicBezTo>
                    <a:cubicBezTo>
                      <a:pt x="21777" y="14837"/>
                      <a:pt x="20182" y="1419"/>
                      <a:pt x="19634" y="371"/>
                    </a:cubicBezTo>
                    <a:cubicBezTo>
                      <a:pt x="19491" y="101"/>
                      <a:pt x="18168" y="1"/>
                      <a:pt x="162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87;p36"/>
              <p:cNvSpPr/>
              <p:nvPr/>
            </p:nvSpPr>
            <p:spPr>
              <a:xfrm>
                <a:off x="192850" y="4086352"/>
                <a:ext cx="582779" cy="558996"/>
              </a:xfrm>
              <a:custGeom>
                <a:avLst/>
                <a:gdLst/>
                <a:ahLst/>
                <a:cxnLst/>
                <a:rect l="l" t="t" r="r" b="b"/>
                <a:pathLst>
                  <a:path w="18182" h="17440" extrusionOk="0">
                    <a:moveTo>
                      <a:pt x="9768" y="1"/>
                    </a:moveTo>
                    <a:cubicBezTo>
                      <a:pt x="7880" y="1"/>
                      <a:pt x="3744" y="367"/>
                      <a:pt x="2275" y="3442"/>
                    </a:cubicBezTo>
                    <a:cubicBezTo>
                      <a:pt x="0" y="8193"/>
                      <a:pt x="2525" y="11729"/>
                      <a:pt x="6454" y="13765"/>
                    </a:cubicBezTo>
                    <a:cubicBezTo>
                      <a:pt x="10383" y="15813"/>
                      <a:pt x="16455" y="14955"/>
                      <a:pt x="17229" y="16836"/>
                    </a:cubicBezTo>
                    <a:cubicBezTo>
                      <a:pt x="17406" y="17264"/>
                      <a:pt x="17578" y="17440"/>
                      <a:pt x="17713" y="17440"/>
                    </a:cubicBezTo>
                    <a:cubicBezTo>
                      <a:pt x="18165" y="17440"/>
                      <a:pt x="18181" y="15438"/>
                      <a:pt x="16455" y="14336"/>
                    </a:cubicBezTo>
                    <a:cubicBezTo>
                      <a:pt x="14228" y="12907"/>
                      <a:pt x="5275" y="12122"/>
                      <a:pt x="4668" y="7502"/>
                    </a:cubicBezTo>
                    <a:cubicBezTo>
                      <a:pt x="4227" y="4109"/>
                      <a:pt x="8371" y="3549"/>
                      <a:pt x="9740" y="3525"/>
                    </a:cubicBezTo>
                    <a:cubicBezTo>
                      <a:pt x="11097" y="3502"/>
                      <a:pt x="10728" y="37"/>
                      <a:pt x="10728" y="37"/>
                    </a:cubicBezTo>
                    <a:cubicBezTo>
                      <a:pt x="10728" y="37"/>
                      <a:pt x="10358" y="1"/>
                      <a:pt x="9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88;p36"/>
              <p:cNvSpPr/>
              <p:nvPr/>
            </p:nvSpPr>
            <p:spPr>
              <a:xfrm>
                <a:off x="751251" y="4077377"/>
                <a:ext cx="573547" cy="568227"/>
              </a:xfrm>
              <a:custGeom>
                <a:avLst/>
                <a:gdLst/>
                <a:ahLst/>
                <a:cxnLst/>
                <a:rect l="l" t="t" r="r" b="b"/>
                <a:pathLst>
                  <a:path w="17894" h="17728" extrusionOk="0">
                    <a:moveTo>
                      <a:pt x="8357" y="1"/>
                    </a:moveTo>
                    <a:cubicBezTo>
                      <a:pt x="7473" y="1"/>
                      <a:pt x="6880" y="79"/>
                      <a:pt x="6880" y="79"/>
                    </a:cubicBezTo>
                    <a:cubicBezTo>
                      <a:pt x="6880" y="79"/>
                      <a:pt x="6632" y="3532"/>
                      <a:pt x="7985" y="3532"/>
                    </a:cubicBezTo>
                    <a:cubicBezTo>
                      <a:pt x="7990" y="3532"/>
                      <a:pt x="7995" y="3532"/>
                      <a:pt x="7999" y="3531"/>
                    </a:cubicBezTo>
                    <a:cubicBezTo>
                      <a:pt x="8048" y="3530"/>
                      <a:pt x="8099" y="3529"/>
                      <a:pt x="8155" y="3529"/>
                    </a:cubicBezTo>
                    <a:cubicBezTo>
                      <a:pt x="9640" y="3529"/>
                      <a:pt x="13524" y="4035"/>
                      <a:pt x="13202" y="7318"/>
                    </a:cubicBezTo>
                    <a:cubicBezTo>
                      <a:pt x="12762" y="11949"/>
                      <a:pt x="3844" y="13068"/>
                      <a:pt x="1665" y="14569"/>
                    </a:cubicBezTo>
                    <a:cubicBezTo>
                      <a:pt x="0" y="15730"/>
                      <a:pt x="78" y="17728"/>
                      <a:pt x="522" y="17728"/>
                    </a:cubicBezTo>
                    <a:cubicBezTo>
                      <a:pt x="656" y="17728"/>
                      <a:pt x="824" y="17546"/>
                      <a:pt x="987" y="17105"/>
                    </a:cubicBezTo>
                    <a:cubicBezTo>
                      <a:pt x="1689" y="15200"/>
                      <a:pt x="7785" y="15819"/>
                      <a:pt x="11643" y="13652"/>
                    </a:cubicBezTo>
                    <a:cubicBezTo>
                      <a:pt x="15500" y="11497"/>
                      <a:pt x="17893" y="7853"/>
                      <a:pt x="15453" y="3186"/>
                    </a:cubicBezTo>
                    <a:cubicBezTo>
                      <a:pt x="14006" y="418"/>
                      <a:pt x="10401" y="1"/>
                      <a:pt x="83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89;p36"/>
              <p:cNvSpPr/>
              <p:nvPr/>
            </p:nvSpPr>
            <p:spPr>
              <a:xfrm>
                <a:off x="589735" y="4086480"/>
                <a:ext cx="326711" cy="333186"/>
              </a:xfrm>
              <a:custGeom>
                <a:avLst/>
                <a:gdLst/>
                <a:ahLst/>
                <a:cxnLst/>
                <a:rect l="l" t="t" r="r" b="b"/>
                <a:pathLst>
                  <a:path w="10193" h="10395" extrusionOk="0">
                    <a:moveTo>
                      <a:pt x="4200" y="1"/>
                    </a:moveTo>
                    <a:cubicBezTo>
                      <a:pt x="3546" y="1"/>
                      <a:pt x="3239" y="3843"/>
                      <a:pt x="3239" y="3843"/>
                    </a:cubicBezTo>
                    <a:cubicBezTo>
                      <a:pt x="3239" y="3843"/>
                      <a:pt x="1" y="4629"/>
                      <a:pt x="1" y="5248"/>
                    </a:cubicBezTo>
                    <a:cubicBezTo>
                      <a:pt x="13" y="5891"/>
                      <a:pt x="2144" y="7319"/>
                      <a:pt x="2144" y="7319"/>
                    </a:cubicBezTo>
                    <a:cubicBezTo>
                      <a:pt x="2144" y="7319"/>
                      <a:pt x="1561" y="10070"/>
                      <a:pt x="2096" y="10367"/>
                    </a:cubicBezTo>
                    <a:cubicBezTo>
                      <a:pt x="2130" y="10386"/>
                      <a:pt x="2172" y="10395"/>
                      <a:pt x="2221" y="10395"/>
                    </a:cubicBezTo>
                    <a:cubicBezTo>
                      <a:pt x="2957" y="10395"/>
                      <a:pt x="5323" y="8427"/>
                      <a:pt x="5323" y="8427"/>
                    </a:cubicBezTo>
                    <a:cubicBezTo>
                      <a:pt x="5323" y="8427"/>
                      <a:pt x="7560" y="9889"/>
                      <a:pt x="8520" y="9889"/>
                    </a:cubicBezTo>
                    <a:cubicBezTo>
                      <a:pt x="8676" y="9889"/>
                      <a:pt x="8798" y="9850"/>
                      <a:pt x="8871" y="9760"/>
                    </a:cubicBezTo>
                    <a:cubicBezTo>
                      <a:pt x="9371" y="9117"/>
                      <a:pt x="7990" y="6379"/>
                      <a:pt x="7990" y="6379"/>
                    </a:cubicBezTo>
                    <a:cubicBezTo>
                      <a:pt x="7990" y="6379"/>
                      <a:pt x="10193" y="4248"/>
                      <a:pt x="9967" y="3819"/>
                    </a:cubicBezTo>
                    <a:cubicBezTo>
                      <a:pt x="9740" y="3414"/>
                      <a:pt x="6490" y="3367"/>
                      <a:pt x="6490" y="3367"/>
                    </a:cubicBezTo>
                    <a:cubicBezTo>
                      <a:pt x="6490" y="3367"/>
                      <a:pt x="5073" y="545"/>
                      <a:pt x="4323" y="45"/>
                    </a:cubicBezTo>
                    <a:cubicBezTo>
                      <a:pt x="4281" y="15"/>
                      <a:pt x="4240" y="1"/>
                      <a:pt x="4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0;p36"/>
              <p:cNvSpPr/>
              <p:nvPr/>
            </p:nvSpPr>
            <p:spPr>
              <a:xfrm>
                <a:off x="964021" y="4005994"/>
                <a:ext cx="76766" cy="259593"/>
              </a:xfrm>
              <a:custGeom>
                <a:avLst/>
                <a:gdLst/>
                <a:ahLst/>
                <a:cxnLst/>
                <a:rect l="l" t="t" r="r" b="b"/>
                <a:pathLst>
                  <a:path w="2395" h="8099" extrusionOk="0">
                    <a:moveTo>
                      <a:pt x="687" y="0"/>
                    </a:moveTo>
                    <a:cubicBezTo>
                      <a:pt x="200" y="0"/>
                      <a:pt x="0" y="397"/>
                      <a:pt x="64" y="841"/>
                    </a:cubicBezTo>
                    <a:cubicBezTo>
                      <a:pt x="64" y="841"/>
                      <a:pt x="683" y="5139"/>
                      <a:pt x="802" y="7271"/>
                    </a:cubicBezTo>
                    <a:cubicBezTo>
                      <a:pt x="834" y="7842"/>
                      <a:pt x="975" y="8099"/>
                      <a:pt x="1153" y="8099"/>
                    </a:cubicBezTo>
                    <a:cubicBezTo>
                      <a:pt x="1639" y="8099"/>
                      <a:pt x="2395" y="6193"/>
                      <a:pt x="1933" y="3580"/>
                    </a:cubicBezTo>
                    <a:cubicBezTo>
                      <a:pt x="1314" y="8"/>
                      <a:pt x="1504" y="139"/>
                      <a:pt x="885" y="20"/>
                    </a:cubicBezTo>
                    <a:cubicBezTo>
                      <a:pt x="814" y="6"/>
                      <a:pt x="748"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1;p36"/>
              <p:cNvSpPr/>
              <p:nvPr/>
            </p:nvSpPr>
            <p:spPr>
              <a:xfrm>
                <a:off x="952963" y="4289282"/>
                <a:ext cx="76830" cy="173821"/>
              </a:xfrm>
              <a:custGeom>
                <a:avLst/>
                <a:gdLst/>
                <a:ahLst/>
                <a:cxnLst/>
                <a:rect l="l" t="t" r="r" b="b"/>
                <a:pathLst>
                  <a:path w="2397" h="5423" extrusionOk="0">
                    <a:moveTo>
                      <a:pt x="1750" y="0"/>
                    </a:moveTo>
                    <a:cubicBezTo>
                      <a:pt x="1544" y="0"/>
                      <a:pt x="1359" y="173"/>
                      <a:pt x="1325" y="552"/>
                    </a:cubicBezTo>
                    <a:cubicBezTo>
                      <a:pt x="1269" y="1426"/>
                      <a:pt x="0" y="5422"/>
                      <a:pt x="735" y="5422"/>
                    </a:cubicBezTo>
                    <a:cubicBezTo>
                      <a:pt x="781" y="5422"/>
                      <a:pt x="834" y="5407"/>
                      <a:pt x="897" y="5374"/>
                    </a:cubicBezTo>
                    <a:cubicBezTo>
                      <a:pt x="1968" y="4802"/>
                      <a:pt x="2397" y="992"/>
                      <a:pt x="2397" y="992"/>
                    </a:cubicBezTo>
                    <a:cubicBezTo>
                      <a:pt x="2397" y="365"/>
                      <a:pt x="2050"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392;p36"/>
            <p:cNvGrpSpPr/>
            <p:nvPr/>
          </p:nvGrpSpPr>
          <p:grpSpPr>
            <a:xfrm>
              <a:off x="16163" y="4745561"/>
              <a:ext cx="1260144" cy="336199"/>
              <a:chOff x="7827651" y="4820448"/>
              <a:chExt cx="1260144" cy="336199"/>
            </a:xfrm>
          </p:grpSpPr>
          <p:sp>
            <p:nvSpPr>
              <p:cNvPr id="118" name="Google Shape;393;p36"/>
              <p:cNvSpPr/>
              <p:nvPr/>
            </p:nvSpPr>
            <p:spPr>
              <a:xfrm>
                <a:off x="7827651" y="4821121"/>
                <a:ext cx="1260144" cy="335526"/>
              </a:xfrm>
              <a:custGeom>
                <a:avLst/>
                <a:gdLst/>
                <a:ahLst/>
                <a:cxnLst/>
                <a:rect l="l" t="t" r="r" b="b"/>
                <a:pathLst>
                  <a:path w="39315" h="10468" extrusionOk="0">
                    <a:moveTo>
                      <a:pt x="24492" y="1"/>
                    </a:moveTo>
                    <a:cubicBezTo>
                      <a:pt x="17768" y="1"/>
                      <a:pt x="10462" y="142"/>
                      <a:pt x="7418" y="615"/>
                    </a:cubicBezTo>
                    <a:cubicBezTo>
                      <a:pt x="1262" y="1568"/>
                      <a:pt x="0" y="9283"/>
                      <a:pt x="7370" y="10235"/>
                    </a:cubicBezTo>
                    <a:cubicBezTo>
                      <a:pt x="8701" y="10405"/>
                      <a:pt x="11366" y="10467"/>
                      <a:pt x="14587" y="10467"/>
                    </a:cubicBezTo>
                    <a:cubicBezTo>
                      <a:pt x="23841" y="10467"/>
                      <a:pt x="37684" y="9950"/>
                      <a:pt x="37684" y="9950"/>
                    </a:cubicBezTo>
                    <a:cubicBezTo>
                      <a:pt x="38696" y="9950"/>
                      <a:pt x="39315" y="413"/>
                      <a:pt x="38100" y="234"/>
                    </a:cubicBezTo>
                    <a:cubicBezTo>
                      <a:pt x="37490" y="144"/>
                      <a:pt x="31288" y="1"/>
                      <a:pt x="24492" y="1"/>
                    </a:cubicBezTo>
                    <a:close/>
                  </a:path>
                </a:pathLst>
              </a:custGeom>
              <a:solidFill>
                <a:srgbClr val="D37D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94;p36"/>
              <p:cNvSpPr/>
              <p:nvPr/>
            </p:nvSpPr>
            <p:spPr>
              <a:xfrm>
                <a:off x="7932209" y="4881478"/>
                <a:ext cx="1154820" cy="201610"/>
              </a:xfrm>
              <a:custGeom>
                <a:avLst/>
                <a:gdLst/>
                <a:ahLst/>
                <a:cxnLst/>
                <a:rect l="l" t="t" r="r" b="b"/>
                <a:pathLst>
                  <a:path w="36029" h="6290" extrusionOk="0">
                    <a:moveTo>
                      <a:pt x="16198" y="0"/>
                    </a:moveTo>
                    <a:cubicBezTo>
                      <a:pt x="11963" y="0"/>
                      <a:pt x="8193" y="69"/>
                      <a:pt x="6406" y="268"/>
                    </a:cubicBezTo>
                    <a:cubicBezTo>
                      <a:pt x="1156" y="852"/>
                      <a:pt x="1" y="5424"/>
                      <a:pt x="6287" y="5995"/>
                    </a:cubicBezTo>
                    <a:cubicBezTo>
                      <a:pt x="8976" y="6241"/>
                      <a:pt x="18846" y="6289"/>
                      <a:pt x="26185" y="6289"/>
                    </a:cubicBezTo>
                    <a:cubicBezTo>
                      <a:pt x="30934" y="6289"/>
                      <a:pt x="34624" y="6269"/>
                      <a:pt x="34624" y="6269"/>
                    </a:cubicBezTo>
                    <a:cubicBezTo>
                      <a:pt x="35505" y="6269"/>
                      <a:pt x="36029" y="459"/>
                      <a:pt x="34981" y="328"/>
                    </a:cubicBezTo>
                    <a:cubicBezTo>
                      <a:pt x="34291" y="257"/>
                      <a:pt x="24378" y="0"/>
                      <a:pt x="16198" y="0"/>
                    </a:cubicBezTo>
                    <a:close/>
                  </a:path>
                </a:pathLst>
              </a:cu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95;p36"/>
              <p:cNvSpPr/>
              <p:nvPr/>
            </p:nvSpPr>
            <p:spPr>
              <a:xfrm>
                <a:off x="8026093" y="4921737"/>
                <a:ext cx="1048726" cy="17597"/>
              </a:xfrm>
              <a:custGeom>
                <a:avLst/>
                <a:gdLst/>
                <a:ahLst/>
                <a:cxnLst/>
                <a:rect l="l" t="t" r="r" b="b"/>
                <a:pathLst>
                  <a:path w="32719" h="549" extrusionOk="0">
                    <a:moveTo>
                      <a:pt x="12" y="0"/>
                    </a:moveTo>
                    <a:lnTo>
                      <a:pt x="1" y="393"/>
                    </a:lnTo>
                    <a:cubicBezTo>
                      <a:pt x="72" y="393"/>
                      <a:pt x="6263" y="548"/>
                      <a:pt x="11216" y="548"/>
                    </a:cubicBezTo>
                    <a:cubicBezTo>
                      <a:pt x="12455" y="548"/>
                      <a:pt x="13633" y="536"/>
                      <a:pt x="14621" y="512"/>
                    </a:cubicBezTo>
                    <a:cubicBezTo>
                      <a:pt x="16237" y="473"/>
                      <a:pt x="18770" y="459"/>
                      <a:pt x="21435" y="459"/>
                    </a:cubicBezTo>
                    <a:cubicBezTo>
                      <a:pt x="26766" y="459"/>
                      <a:pt x="32624" y="512"/>
                      <a:pt x="32719" y="512"/>
                    </a:cubicBezTo>
                    <a:lnTo>
                      <a:pt x="32719" y="119"/>
                    </a:lnTo>
                    <a:cubicBezTo>
                      <a:pt x="32624" y="119"/>
                      <a:pt x="26761" y="67"/>
                      <a:pt x="21423" y="67"/>
                    </a:cubicBezTo>
                    <a:cubicBezTo>
                      <a:pt x="18754" y="67"/>
                      <a:pt x="16217" y="80"/>
                      <a:pt x="14598" y="119"/>
                    </a:cubicBezTo>
                    <a:cubicBezTo>
                      <a:pt x="13631" y="143"/>
                      <a:pt x="12472" y="153"/>
                      <a:pt x="11235" y="153"/>
                    </a:cubicBezTo>
                    <a:cubicBezTo>
                      <a:pt x="6288" y="153"/>
                      <a:pt x="98" y="0"/>
                      <a:pt x="12" y="0"/>
                    </a:cubicBezTo>
                    <a:close/>
                  </a:path>
                </a:pathLst>
              </a:custGeom>
              <a:solidFill>
                <a:srgbClr val="DED3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96;p36"/>
              <p:cNvSpPr/>
              <p:nvPr/>
            </p:nvSpPr>
            <p:spPr>
              <a:xfrm>
                <a:off x="7995578" y="4977830"/>
                <a:ext cx="1082317" cy="21026"/>
              </a:xfrm>
              <a:custGeom>
                <a:avLst/>
                <a:gdLst/>
                <a:ahLst/>
                <a:cxnLst/>
                <a:rect l="l" t="t" r="r" b="b"/>
                <a:pathLst>
                  <a:path w="33767" h="656" extrusionOk="0">
                    <a:moveTo>
                      <a:pt x="12" y="1"/>
                    </a:moveTo>
                    <a:lnTo>
                      <a:pt x="0" y="405"/>
                    </a:lnTo>
                    <a:cubicBezTo>
                      <a:pt x="72" y="405"/>
                      <a:pt x="6072" y="655"/>
                      <a:pt x="11573" y="655"/>
                    </a:cubicBezTo>
                    <a:cubicBezTo>
                      <a:pt x="12502" y="655"/>
                      <a:pt x="13407" y="644"/>
                      <a:pt x="14276" y="644"/>
                    </a:cubicBezTo>
                    <a:cubicBezTo>
                      <a:pt x="20265" y="524"/>
                      <a:pt x="33635" y="524"/>
                      <a:pt x="33766" y="524"/>
                    </a:cubicBezTo>
                    <a:lnTo>
                      <a:pt x="33766" y="120"/>
                    </a:lnTo>
                    <a:cubicBezTo>
                      <a:pt x="33635" y="120"/>
                      <a:pt x="20265" y="120"/>
                      <a:pt x="14252" y="239"/>
                    </a:cubicBezTo>
                    <a:cubicBezTo>
                      <a:pt x="13447" y="253"/>
                      <a:pt x="12604" y="259"/>
                      <a:pt x="11745" y="259"/>
                    </a:cubicBezTo>
                    <a:cubicBezTo>
                      <a:pt x="6215" y="259"/>
                      <a:pt x="84" y="1"/>
                      <a:pt x="12" y="1"/>
                    </a:cubicBezTo>
                    <a:close/>
                  </a:path>
                </a:pathLst>
              </a:custGeom>
              <a:solidFill>
                <a:srgbClr val="DED3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97;p36"/>
              <p:cNvSpPr/>
              <p:nvPr/>
            </p:nvSpPr>
            <p:spPr>
              <a:xfrm>
                <a:off x="8010836" y="5025910"/>
                <a:ext cx="1052155" cy="27886"/>
              </a:xfrm>
              <a:custGeom>
                <a:avLst/>
                <a:gdLst/>
                <a:ahLst/>
                <a:cxnLst/>
                <a:rect l="l" t="t" r="r" b="b"/>
                <a:pathLst>
                  <a:path w="32826" h="870" extrusionOk="0">
                    <a:moveTo>
                      <a:pt x="0" y="1"/>
                    </a:moveTo>
                    <a:lnTo>
                      <a:pt x="0" y="406"/>
                    </a:lnTo>
                    <a:cubicBezTo>
                      <a:pt x="131" y="417"/>
                      <a:pt x="13228" y="537"/>
                      <a:pt x="16919" y="763"/>
                    </a:cubicBezTo>
                    <a:cubicBezTo>
                      <a:pt x="18169" y="834"/>
                      <a:pt x="20348" y="870"/>
                      <a:pt x="22706" y="870"/>
                    </a:cubicBezTo>
                    <a:cubicBezTo>
                      <a:pt x="27385" y="870"/>
                      <a:pt x="32754" y="763"/>
                      <a:pt x="32826" y="763"/>
                    </a:cubicBezTo>
                    <a:lnTo>
                      <a:pt x="32814" y="358"/>
                    </a:lnTo>
                    <a:cubicBezTo>
                      <a:pt x="32735" y="358"/>
                      <a:pt x="27353" y="459"/>
                      <a:pt x="22680" y="459"/>
                    </a:cubicBezTo>
                    <a:cubicBezTo>
                      <a:pt x="20344" y="459"/>
                      <a:pt x="18185" y="433"/>
                      <a:pt x="16955" y="358"/>
                    </a:cubicBezTo>
                    <a:cubicBezTo>
                      <a:pt x="13240" y="120"/>
                      <a:pt x="131" y="1"/>
                      <a:pt x="0" y="1"/>
                    </a:cubicBezTo>
                    <a:close/>
                  </a:path>
                </a:pathLst>
              </a:custGeom>
              <a:solidFill>
                <a:srgbClr val="DED3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98;p36"/>
              <p:cNvSpPr/>
              <p:nvPr/>
            </p:nvSpPr>
            <p:spPr>
              <a:xfrm>
                <a:off x="7828035" y="4820448"/>
                <a:ext cx="1241457" cy="335974"/>
              </a:xfrm>
              <a:custGeom>
                <a:avLst/>
                <a:gdLst/>
                <a:ahLst/>
                <a:cxnLst/>
                <a:rect l="l" t="t" r="r" b="b"/>
                <a:pathLst>
                  <a:path w="38732" h="10482" extrusionOk="0">
                    <a:moveTo>
                      <a:pt x="24708" y="1"/>
                    </a:moveTo>
                    <a:cubicBezTo>
                      <a:pt x="17927" y="1"/>
                      <a:pt x="10500" y="146"/>
                      <a:pt x="7418" y="624"/>
                    </a:cubicBezTo>
                    <a:cubicBezTo>
                      <a:pt x="1286" y="1577"/>
                      <a:pt x="0" y="9292"/>
                      <a:pt x="7370" y="10245"/>
                    </a:cubicBezTo>
                    <a:cubicBezTo>
                      <a:pt x="8710" y="10417"/>
                      <a:pt x="11392" y="10481"/>
                      <a:pt x="14631" y="10481"/>
                    </a:cubicBezTo>
                    <a:cubicBezTo>
                      <a:pt x="23886" y="10481"/>
                      <a:pt x="37684" y="9959"/>
                      <a:pt x="37684" y="9959"/>
                    </a:cubicBezTo>
                    <a:cubicBezTo>
                      <a:pt x="37969" y="9959"/>
                      <a:pt x="38219" y="9233"/>
                      <a:pt x="38410" y="8173"/>
                    </a:cubicBezTo>
                    <a:lnTo>
                      <a:pt x="38410" y="8173"/>
                    </a:lnTo>
                    <a:cubicBezTo>
                      <a:pt x="36675" y="8181"/>
                      <a:pt x="33514" y="8192"/>
                      <a:pt x="29890" y="8192"/>
                    </a:cubicBezTo>
                    <a:cubicBezTo>
                      <a:pt x="22244" y="8192"/>
                      <a:pt x="12537" y="8141"/>
                      <a:pt x="9823" y="7899"/>
                    </a:cubicBezTo>
                    <a:cubicBezTo>
                      <a:pt x="3155" y="7328"/>
                      <a:pt x="4394" y="2756"/>
                      <a:pt x="9942" y="2172"/>
                    </a:cubicBezTo>
                    <a:cubicBezTo>
                      <a:pt x="11839" y="1976"/>
                      <a:pt x="15842" y="1908"/>
                      <a:pt x="20334" y="1908"/>
                    </a:cubicBezTo>
                    <a:cubicBezTo>
                      <a:pt x="27292" y="1908"/>
                      <a:pt x="35425" y="2071"/>
                      <a:pt x="38731" y="2172"/>
                    </a:cubicBezTo>
                    <a:cubicBezTo>
                      <a:pt x="38636" y="1077"/>
                      <a:pt x="38446" y="279"/>
                      <a:pt x="38100" y="243"/>
                    </a:cubicBezTo>
                    <a:cubicBezTo>
                      <a:pt x="37496" y="143"/>
                      <a:pt x="31419" y="1"/>
                      <a:pt x="247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399;p36"/>
            <p:cNvSpPr/>
            <p:nvPr/>
          </p:nvSpPr>
          <p:spPr>
            <a:xfrm flipH="1">
              <a:off x="1083266" y="3749396"/>
              <a:ext cx="970870" cy="1352519"/>
            </a:xfrm>
            <a:custGeom>
              <a:avLst/>
              <a:gdLst/>
              <a:ahLst/>
              <a:cxnLst/>
              <a:rect l="l" t="t" r="r" b="b"/>
              <a:pathLst>
                <a:path w="30290" h="42197" extrusionOk="0">
                  <a:moveTo>
                    <a:pt x="29611" y="1"/>
                  </a:moveTo>
                  <a:cubicBezTo>
                    <a:pt x="29254" y="548"/>
                    <a:pt x="28944" y="1156"/>
                    <a:pt x="28647" y="1787"/>
                  </a:cubicBezTo>
                  <a:lnTo>
                    <a:pt x="29361" y="2108"/>
                  </a:lnTo>
                  <a:cubicBezTo>
                    <a:pt x="29647" y="1513"/>
                    <a:pt x="29957" y="953"/>
                    <a:pt x="30290" y="418"/>
                  </a:cubicBezTo>
                  <a:lnTo>
                    <a:pt x="29611" y="1"/>
                  </a:lnTo>
                  <a:close/>
                  <a:moveTo>
                    <a:pt x="27909" y="3656"/>
                  </a:moveTo>
                  <a:cubicBezTo>
                    <a:pt x="27682" y="4251"/>
                    <a:pt x="27492" y="4894"/>
                    <a:pt x="27313" y="5573"/>
                  </a:cubicBezTo>
                  <a:lnTo>
                    <a:pt x="28063" y="5787"/>
                  </a:lnTo>
                  <a:cubicBezTo>
                    <a:pt x="28242" y="5120"/>
                    <a:pt x="28444" y="4501"/>
                    <a:pt x="28647" y="3906"/>
                  </a:cubicBezTo>
                  <a:lnTo>
                    <a:pt x="27909" y="3656"/>
                  </a:lnTo>
                  <a:close/>
                  <a:moveTo>
                    <a:pt x="26837" y="7537"/>
                  </a:moveTo>
                  <a:cubicBezTo>
                    <a:pt x="26682" y="8180"/>
                    <a:pt x="26551" y="8835"/>
                    <a:pt x="26432" y="9490"/>
                  </a:cubicBezTo>
                  <a:lnTo>
                    <a:pt x="27206" y="9645"/>
                  </a:lnTo>
                  <a:cubicBezTo>
                    <a:pt x="27337" y="9002"/>
                    <a:pt x="27456" y="8347"/>
                    <a:pt x="27611" y="7704"/>
                  </a:cubicBezTo>
                  <a:lnTo>
                    <a:pt x="26837" y="7537"/>
                  </a:lnTo>
                  <a:close/>
                  <a:moveTo>
                    <a:pt x="26075" y="11455"/>
                  </a:moveTo>
                  <a:cubicBezTo>
                    <a:pt x="25944" y="12109"/>
                    <a:pt x="25825" y="12752"/>
                    <a:pt x="25682" y="13395"/>
                  </a:cubicBezTo>
                  <a:lnTo>
                    <a:pt x="26456" y="13550"/>
                  </a:lnTo>
                  <a:cubicBezTo>
                    <a:pt x="26599" y="12919"/>
                    <a:pt x="26718" y="12264"/>
                    <a:pt x="26849" y="11609"/>
                  </a:cubicBezTo>
                  <a:lnTo>
                    <a:pt x="26075" y="11455"/>
                  </a:lnTo>
                  <a:close/>
                  <a:moveTo>
                    <a:pt x="12687" y="15518"/>
                  </a:moveTo>
                  <a:cubicBezTo>
                    <a:pt x="12420" y="15518"/>
                    <a:pt x="12158" y="15553"/>
                    <a:pt x="11907" y="15622"/>
                  </a:cubicBezTo>
                  <a:lnTo>
                    <a:pt x="12133" y="16384"/>
                  </a:lnTo>
                  <a:cubicBezTo>
                    <a:pt x="12305" y="16339"/>
                    <a:pt x="12486" y="16316"/>
                    <a:pt x="12675" y="16316"/>
                  </a:cubicBezTo>
                  <a:cubicBezTo>
                    <a:pt x="13034" y="16316"/>
                    <a:pt x="13417" y="16398"/>
                    <a:pt x="13800" y="16562"/>
                  </a:cubicBezTo>
                  <a:lnTo>
                    <a:pt x="14109" y="15836"/>
                  </a:lnTo>
                  <a:cubicBezTo>
                    <a:pt x="13640" y="15624"/>
                    <a:pt x="13155" y="15518"/>
                    <a:pt x="12687" y="15518"/>
                  </a:cubicBezTo>
                  <a:close/>
                  <a:moveTo>
                    <a:pt x="25254" y="15300"/>
                  </a:moveTo>
                  <a:cubicBezTo>
                    <a:pt x="25075" y="15991"/>
                    <a:pt x="24884" y="16586"/>
                    <a:pt x="24682" y="17158"/>
                  </a:cubicBezTo>
                  <a:lnTo>
                    <a:pt x="25408" y="17420"/>
                  </a:lnTo>
                  <a:cubicBezTo>
                    <a:pt x="25611" y="16848"/>
                    <a:pt x="25825" y="16217"/>
                    <a:pt x="26016" y="15491"/>
                  </a:cubicBezTo>
                  <a:lnTo>
                    <a:pt x="25254" y="15300"/>
                  </a:lnTo>
                  <a:close/>
                  <a:moveTo>
                    <a:pt x="10204" y="17039"/>
                  </a:moveTo>
                  <a:cubicBezTo>
                    <a:pt x="9823" y="17622"/>
                    <a:pt x="9490" y="18277"/>
                    <a:pt x="9275" y="18896"/>
                  </a:cubicBezTo>
                  <a:lnTo>
                    <a:pt x="10014" y="19146"/>
                  </a:lnTo>
                  <a:cubicBezTo>
                    <a:pt x="10228" y="18586"/>
                    <a:pt x="10502" y="18003"/>
                    <a:pt x="10859" y="17467"/>
                  </a:cubicBezTo>
                  <a:lnTo>
                    <a:pt x="10204" y="17039"/>
                  </a:lnTo>
                  <a:close/>
                  <a:moveTo>
                    <a:pt x="15800" y="17122"/>
                  </a:moveTo>
                  <a:lnTo>
                    <a:pt x="15205" y="17646"/>
                  </a:lnTo>
                  <a:cubicBezTo>
                    <a:pt x="15598" y="18098"/>
                    <a:pt x="15943" y="18610"/>
                    <a:pt x="16205" y="19229"/>
                  </a:cubicBezTo>
                  <a:lnTo>
                    <a:pt x="16919" y="18896"/>
                  </a:lnTo>
                  <a:cubicBezTo>
                    <a:pt x="16610" y="18229"/>
                    <a:pt x="16241" y="17634"/>
                    <a:pt x="15800" y="17122"/>
                  </a:cubicBezTo>
                  <a:close/>
                  <a:moveTo>
                    <a:pt x="23861" y="18896"/>
                  </a:moveTo>
                  <a:cubicBezTo>
                    <a:pt x="23527" y="19491"/>
                    <a:pt x="23170" y="19979"/>
                    <a:pt x="22777" y="20432"/>
                  </a:cubicBezTo>
                  <a:lnTo>
                    <a:pt x="23349" y="20968"/>
                  </a:lnTo>
                  <a:cubicBezTo>
                    <a:pt x="23801" y="20480"/>
                    <a:pt x="24194" y="19920"/>
                    <a:pt x="24539" y="19289"/>
                  </a:cubicBezTo>
                  <a:lnTo>
                    <a:pt x="23861" y="18896"/>
                  </a:lnTo>
                  <a:close/>
                  <a:moveTo>
                    <a:pt x="9752" y="20932"/>
                  </a:moveTo>
                  <a:lnTo>
                    <a:pt x="8954" y="20991"/>
                  </a:lnTo>
                  <a:cubicBezTo>
                    <a:pt x="9025" y="21813"/>
                    <a:pt x="9335" y="22480"/>
                    <a:pt x="9894" y="23004"/>
                  </a:cubicBezTo>
                  <a:lnTo>
                    <a:pt x="10430" y="22420"/>
                  </a:lnTo>
                  <a:cubicBezTo>
                    <a:pt x="10025" y="22051"/>
                    <a:pt x="9799" y="21551"/>
                    <a:pt x="9752" y="20932"/>
                  </a:cubicBezTo>
                  <a:close/>
                  <a:moveTo>
                    <a:pt x="21336" y="21587"/>
                  </a:moveTo>
                  <a:cubicBezTo>
                    <a:pt x="20836" y="21908"/>
                    <a:pt x="20265" y="22158"/>
                    <a:pt x="19646" y="22337"/>
                  </a:cubicBezTo>
                  <a:lnTo>
                    <a:pt x="19872" y="23099"/>
                  </a:lnTo>
                  <a:cubicBezTo>
                    <a:pt x="20551" y="22885"/>
                    <a:pt x="21194" y="22623"/>
                    <a:pt x="21741" y="22265"/>
                  </a:cubicBezTo>
                  <a:lnTo>
                    <a:pt x="21336" y="21587"/>
                  </a:lnTo>
                  <a:close/>
                  <a:moveTo>
                    <a:pt x="17574" y="20861"/>
                  </a:moveTo>
                  <a:lnTo>
                    <a:pt x="16800" y="21027"/>
                  </a:lnTo>
                  <a:cubicBezTo>
                    <a:pt x="16919" y="21623"/>
                    <a:pt x="17014" y="22265"/>
                    <a:pt x="17038" y="22932"/>
                  </a:cubicBezTo>
                  <a:lnTo>
                    <a:pt x="17145" y="22932"/>
                  </a:lnTo>
                  <a:cubicBezTo>
                    <a:pt x="16681" y="23016"/>
                    <a:pt x="16252" y="23099"/>
                    <a:pt x="15836" y="23158"/>
                  </a:cubicBezTo>
                  <a:lnTo>
                    <a:pt x="15943" y="23932"/>
                  </a:lnTo>
                  <a:cubicBezTo>
                    <a:pt x="16550" y="23837"/>
                    <a:pt x="17217" y="23718"/>
                    <a:pt x="17931" y="23551"/>
                  </a:cubicBezTo>
                  <a:lnTo>
                    <a:pt x="17788" y="22885"/>
                  </a:lnTo>
                  <a:lnTo>
                    <a:pt x="17824" y="22885"/>
                  </a:lnTo>
                  <a:cubicBezTo>
                    <a:pt x="17800" y="22182"/>
                    <a:pt x="17705" y="21503"/>
                    <a:pt x="17574" y="20861"/>
                  </a:cubicBezTo>
                  <a:close/>
                  <a:moveTo>
                    <a:pt x="12026" y="23158"/>
                  </a:moveTo>
                  <a:lnTo>
                    <a:pt x="11859" y="23932"/>
                  </a:lnTo>
                  <a:cubicBezTo>
                    <a:pt x="12383" y="24051"/>
                    <a:pt x="13002" y="24111"/>
                    <a:pt x="13681" y="24111"/>
                  </a:cubicBezTo>
                  <a:cubicBezTo>
                    <a:pt x="13752" y="24111"/>
                    <a:pt x="13847" y="24111"/>
                    <a:pt x="13931" y="24087"/>
                  </a:cubicBezTo>
                  <a:lnTo>
                    <a:pt x="13919" y="23301"/>
                  </a:lnTo>
                  <a:lnTo>
                    <a:pt x="13693" y="23301"/>
                  </a:lnTo>
                  <a:cubicBezTo>
                    <a:pt x="13073" y="23301"/>
                    <a:pt x="12502" y="23254"/>
                    <a:pt x="12026" y="23158"/>
                  </a:cubicBezTo>
                  <a:close/>
                  <a:moveTo>
                    <a:pt x="16991" y="24861"/>
                  </a:moveTo>
                  <a:cubicBezTo>
                    <a:pt x="16955" y="25492"/>
                    <a:pt x="16872" y="26147"/>
                    <a:pt x="16752" y="26802"/>
                  </a:cubicBezTo>
                  <a:lnTo>
                    <a:pt x="17526" y="26933"/>
                  </a:lnTo>
                  <a:cubicBezTo>
                    <a:pt x="17645" y="26254"/>
                    <a:pt x="17741" y="25575"/>
                    <a:pt x="17788" y="24921"/>
                  </a:cubicBezTo>
                  <a:lnTo>
                    <a:pt x="16991" y="24861"/>
                  </a:lnTo>
                  <a:close/>
                  <a:moveTo>
                    <a:pt x="16348" y="28671"/>
                  </a:moveTo>
                  <a:cubicBezTo>
                    <a:pt x="16169" y="29266"/>
                    <a:pt x="15931" y="29862"/>
                    <a:pt x="15633" y="30445"/>
                  </a:cubicBezTo>
                  <a:lnTo>
                    <a:pt x="16324" y="30802"/>
                  </a:lnTo>
                  <a:cubicBezTo>
                    <a:pt x="16633" y="30195"/>
                    <a:pt x="16895" y="29552"/>
                    <a:pt x="17086" y="28897"/>
                  </a:cubicBezTo>
                  <a:lnTo>
                    <a:pt x="16348" y="28671"/>
                  </a:lnTo>
                  <a:close/>
                  <a:moveTo>
                    <a:pt x="14633" y="32100"/>
                  </a:moveTo>
                  <a:cubicBezTo>
                    <a:pt x="14276" y="32600"/>
                    <a:pt x="13859" y="33112"/>
                    <a:pt x="13407" y="33600"/>
                  </a:cubicBezTo>
                  <a:lnTo>
                    <a:pt x="13990" y="34136"/>
                  </a:lnTo>
                  <a:cubicBezTo>
                    <a:pt x="14455" y="33612"/>
                    <a:pt x="14883" y="33100"/>
                    <a:pt x="15276" y="32564"/>
                  </a:cubicBezTo>
                  <a:lnTo>
                    <a:pt x="14633" y="32100"/>
                  </a:lnTo>
                  <a:close/>
                  <a:moveTo>
                    <a:pt x="12026" y="34969"/>
                  </a:moveTo>
                  <a:cubicBezTo>
                    <a:pt x="11549" y="35374"/>
                    <a:pt x="11037" y="35791"/>
                    <a:pt x="10502" y="36196"/>
                  </a:cubicBezTo>
                  <a:lnTo>
                    <a:pt x="10966" y="36815"/>
                  </a:lnTo>
                  <a:cubicBezTo>
                    <a:pt x="11514" y="36398"/>
                    <a:pt x="12061" y="35981"/>
                    <a:pt x="12550" y="35565"/>
                  </a:cubicBezTo>
                  <a:lnTo>
                    <a:pt x="12026" y="34969"/>
                  </a:lnTo>
                  <a:close/>
                  <a:moveTo>
                    <a:pt x="8882" y="37315"/>
                  </a:moveTo>
                  <a:cubicBezTo>
                    <a:pt x="8347" y="37636"/>
                    <a:pt x="7787" y="37982"/>
                    <a:pt x="7204" y="38303"/>
                  </a:cubicBezTo>
                  <a:lnTo>
                    <a:pt x="7597" y="38994"/>
                  </a:lnTo>
                  <a:cubicBezTo>
                    <a:pt x="8192" y="38648"/>
                    <a:pt x="8763" y="38303"/>
                    <a:pt x="9299" y="37970"/>
                  </a:cubicBezTo>
                  <a:lnTo>
                    <a:pt x="8882" y="37315"/>
                  </a:lnTo>
                  <a:close/>
                  <a:moveTo>
                    <a:pt x="5465" y="39220"/>
                  </a:moveTo>
                  <a:cubicBezTo>
                    <a:pt x="4882" y="39494"/>
                    <a:pt x="4287" y="39768"/>
                    <a:pt x="3679" y="40030"/>
                  </a:cubicBezTo>
                  <a:lnTo>
                    <a:pt x="3989" y="40744"/>
                  </a:lnTo>
                  <a:cubicBezTo>
                    <a:pt x="4620" y="40482"/>
                    <a:pt x="5227" y="40196"/>
                    <a:pt x="5799" y="39910"/>
                  </a:cubicBezTo>
                  <a:lnTo>
                    <a:pt x="5465" y="39220"/>
                  </a:lnTo>
                  <a:close/>
                  <a:moveTo>
                    <a:pt x="1846" y="40780"/>
                  </a:moveTo>
                  <a:cubicBezTo>
                    <a:pt x="1239" y="41018"/>
                    <a:pt x="620" y="41244"/>
                    <a:pt x="0" y="41446"/>
                  </a:cubicBezTo>
                  <a:lnTo>
                    <a:pt x="250" y="42196"/>
                  </a:lnTo>
                  <a:cubicBezTo>
                    <a:pt x="893" y="41982"/>
                    <a:pt x="1512" y="41744"/>
                    <a:pt x="2132" y="41506"/>
                  </a:cubicBezTo>
                  <a:lnTo>
                    <a:pt x="1846" y="407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 name="Picture 147">
            <a:extLst>
              <a:ext uri="{FF2B5EF4-FFF2-40B4-BE49-F238E27FC236}">
                <a16:creationId xmlns:a16="http://schemas.microsoft.com/office/drawing/2014/main" id="{49E57426-80EA-AE49-8F6F-12FE87A2C90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4928" b="95129" l="3385" r="96308">
                        <a14:foregroundMark x1="37231" y1="34670" x2="37231" y2="34670"/>
                        <a14:foregroundMark x1="6442" y1="35483" x2="9077" y2="52149"/>
                        <a14:foregroundMark x1="9077" y1="52149" x2="4917" y2="62680"/>
                        <a14:foregroundMark x1="5172" y1="71896" x2="7538" y2="88825"/>
                        <a14:foregroundMark x1="7538" y1="88825" x2="14545" y2="87366"/>
                        <a14:foregroundMark x1="30191" y1="91635" x2="30308" y2="91691"/>
                        <a14:foregroundMark x1="30308" y1="91691" x2="34105" y2="90180"/>
                        <a14:foregroundMark x1="77540" y1="89394" x2="85468" y2="85648"/>
                        <a14:foregroundMark x1="90920" y1="87667" x2="97077" y2="93123"/>
                        <a14:foregroundMark x1="97077" y1="93123" x2="92615" y2="39685"/>
                        <a14:foregroundMark x1="92615" y1="39685" x2="89385" y2="27937"/>
                        <a14:foregroundMark x1="89385" y1="27937" x2="45175" y2="24535"/>
                        <a14:foregroundMark x1="22938" y1="24963" x2="8308" y2="26791"/>
                        <a14:foregroundMark x1="8308" y1="26791" x2="6372" y2="30918"/>
                        <a14:foregroundMark x1="5156" y1="92569" x2="7538" y2="94699"/>
                        <a14:foregroundMark x1="12769" y1="79513" x2="52923" y2="55874"/>
                        <a14:foregroundMark x1="52923" y1="55874" x2="70615" y2="26504"/>
                        <a14:foregroundMark x1="70615" y1="26504" x2="81692" y2="31805"/>
                        <a14:foregroundMark x1="81692" y1="31805" x2="81538" y2="32808"/>
                        <a14:foregroundMark x1="91538" y1="46991" x2="96308" y2="91404"/>
                        <a14:foregroundMark x1="55385" y1="83524" x2="62769" y2="83238"/>
                        <a14:foregroundMark x1="81077" y1="95129" x2="82308" y2="95129"/>
                        <a14:foregroundMark x1="22000" y1="26648" x2="26308" y2="26791"/>
                        <a14:foregroundMark x1="51846" y1="25215" x2="41077" y2="24928"/>
                        <a14:foregroundMark x1="41077" y1="24928" x2="27538" y2="26074"/>
                        <a14:foregroundMark x1="85538" y1="79083" x2="64923" y2="79226"/>
                        <a14:backgroundMark x1="1385" y1="29513" x2="3077" y2="90831"/>
                        <a14:backgroundMark x1="17846" y1="89255" x2="24000" y2="84957"/>
                        <a14:backgroundMark x1="16462" y1="85673" x2="18923" y2="88968"/>
                        <a14:backgroundMark x1="23231" y1="87106" x2="26000" y2="90831"/>
                        <a14:backgroundMark x1="26769" y1="91117" x2="26769" y2="91117"/>
                        <a14:backgroundMark x1="26308" y1="90115" x2="26769" y2="92264"/>
                        <a14:backgroundMark x1="2615" y1="91547" x2="2923" y2="92980"/>
                        <a14:backgroundMark x1="2923" y1="91404" x2="2923" y2="91404"/>
                        <a14:backgroundMark x1="2308" y1="90115" x2="3077" y2="92264"/>
                        <a14:backgroundMark x1="36000" y1="87106" x2="55293" y2="83663"/>
                        <a14:backgroundMark x1="36308" y1="88539" x2="37231" y2="91404"/>
                        <a14:backgroundMark x1="59231" y1="85673" x2="74769" y2="89685"/>
                        <a14:backgroundMark x1="58607" y1="85417" x2="60154" y2="87966"/>
                        <a14:backgroundMark x1="74923" y1="88968" x2="74923" y2="91977"/>
                        <a14:backgroundMark x1="87692" y1="86390" x2="88769" y2="93266"/>
                        <a14:backgroundMark x1="88000" y1="84670" x2="88462" y2="89398"/>
                        <a14:backgroundMark x1="95846" y1="93410" x2="95846" y2="93410"/>
                        <a14:backgroundMark x1="3692" y1="26791" x2="3846" y2="36819"/>
                      </a14:backgroundRemoval>
                    </a14:imgEffect>
                  </a14:imgLayer>
                </a14:imgProps>
              </a:ext>
            </a:extLst>
          </a:blip>
          <a:srcRect t="23990"/>
          <a:stretch/>
        </p:blipFill>
        <p:spPr>
          <a:xfrm flipH="1">
            <a:off x="-36866" y="3577308"/>
            <a:ext cx="3889734" cy="3330494"/>
          </a:xfrm>
          <a:prstGeom prst="rect">
            <a:avLst/>
          </a:prstGeom>
        </p:spPr>
      </p:pic>
      <p:sp>
        <p:nvSpPr>
          <p:cNvPr id="149" name="TextBox 148">
            <a:extLst>
              <a:ext uri="{FF2B5EF4-FFF2-40B4-BE49-F238E27FC236}">
                <a16:creationId xmlns:a16="http://schemas.microsoft.com/office/drawing/2014/main" id="{932B2755-0FB8-AE47-92EE-AACF355F609F}"/>
              </a:ext>
            </a:extLst>
          </p:cNvPr>
          <p:cNvSpPr txBox="1"/>
          <p:nvPr/>
        </p:nvSpPr>
        <p:spPr>
          <a:xfrm>
            <a:off x="346802" y="4094136"/>
            <a:ext cx="3426132" cy="523220"/>
          </a:xfrm>
          <a:prstGeom prst="rect">
            <a:avLst/>
          </a:prstGeom>
          <a:noFill/>
        </p:spPr>
        <p:txBody>
          <a:bodyPr wrap="square" rtlCol="0">
            <a:spAutoFit/>
          </a:bodyPr>
          <a:lstStyle/>
          <a:p>
            <a:pPr algn="ctr" defTabSz="1219140">
              <a:defRPr/>
            </a:pPr>
            <a:r>
              <a:rPr lang="en-US" sz="2800" b="1" dirty="0" err="1">
                <a:solidFill>
                  <a:srgbClr val="C00000"/>
                </a:solidFill>
                <a:latin typeface="Cambria" panose="02040503050406030204" pitchFamily="18" charset="0"/>
                <a:ea typeface="Cambria" panose="02040503050406030204" pitchFamily="18" charset="0"/>
                <a:cs typeface="Tahoma" panose="020B0604030504040204" pitchFamily="34" charset="0"/>
              </a:rPr>
              <a:t>Đánh</a:t>
            </a:r>
            <a:r>
              <a:rPr lang="en-US" sz="2800" b="1" dirty="0">
                <a:solidFill>
                  <a:srgbClr val="C00000"/>
                </a:solidFill>
                <a:latin typeface="Cambria" panose="02040503050406030204" pitchFamily="18" charset="0"/>
                <a:ea typeface="Cambria" panose="02040503050406030204" pitchFamily="18" charset="0"/>
                <a:cs typeface="Tahoma" panose="020B0604030504040204" pitchFamily="34" charset="0"/>
              </a:rPr>
              <a:t> </a:t>
            </a:r>
            <a:r>
              <a:rPr lang="en-US" sz="2800" b="1" dirty="0" err="1">
                <a:solidFill>
                  <a:srgbClr val="C00000"/>
                </a:solidFill>
                <a:latin typeface="Cambria" panose="02040503050406030204" pitchFamily="18" charset="0"/>
                <a:ea typeface="Cambria" panose="02040503050406030204" pitchFamily="18" charset="0"/>
                <a:cs typeface="Tahoma" panose="020B0604030504040204" pitchFamily="34" charset="0"/>
              </a:rPr>
              <a:t>giá</a:t>
            </a:r>
            <a:r>
              <a:rPr lang="en-US" sz="2800" b="1" dirty="0">
                <a:solidFill>
                  <a:srgbClr val="C00000"/>
                </a:solidFill>
                <a:latin typeface="Cambria" panose="02040503050406030204" pitchFamily="18" charset="0"/>
                <a:ea typeface="Cambria" panose="02040503050406030204" pitchFamily="18" charset="0"/>
                <a:cs typeface="Tahoma" panose="020B0604030504040204" pitchFamily="34" charset="0"/>
              </a:rPr>
              <a:t> </a:t>
            </a:r>
            <a:r>
              <a:rPr lang="en-US" sz="2800" b="1" err="1">
                <a:solidFill>
                  <a:srgbClr val="C00000"/>
                </a:solidFill>
                <a:latin typeface="Cambria" panose="02040503050406030204" pitchFamily="18" charset="0"/>
                <a:ea typeface="Cambria" panose="02040503050406030204" pitchFamily="18" charset="0"/>
                <a:cs typeface="Tahoma" panose="020B0604030504040204" pitchFamily="34" charset="0"/>
              </a:rPr>
              <a:t>của</a:t>
            </a:r>
            <a:r>
              <a:rPr lang="en-US" sz="2800" b="1">
                <a:solidFill>
                  <a:srgbClr val="C00000"/>
                </a:solidFill>
                <a:latin typeface="Cambria" panose="02040503050406030204" pitchFamily="18" charset="0"/>
                <a:ea typeface="Cambria" panose="02040503050406030204" pitchFamily="18" charset="0"/>
                <a:cs typeface="Tahoma" panose="020B0604030504040204" pitchFamily="34" charset="0"/>
              </a:rPr>
              <a:t> con</a:t>
            </a:r>
            <a:endParaRPr lang="en-US" sz="2800" b="1" dirty="0">
              <a:solidFill>
                <a:srgbClr val="C00000"/>
              </a:solidFill>
              <a:latin typeface="Tahoma" panose="020B0604030504040204" pitchFamily="34" charset="0"/>
              <a:cs typeface="Tahoma" panose="020B0604030504040204" pitchFamily="34" charset="0"/>
            </a:endParaRPr>
          </a:p>
        </p:txBody>
      </p:sp>
      <p:grpSp>
        <p:nvGrpSpPr>
          <p:cNvPr id="154" name="Group 153">
            <a:extLst>
              <a:ext uri="{FF2B5EF4-FFF2-40B4-BE49-F238E27FC236}">
                <a16:creationId xmlns:a16="http://schemas.microsoft.com/office/drawing/2014/main" id="{FF971094-955D-DF48-BDFF-1D88C4016CA2}"/>
              </a:ext>
            </a:extLst>
          </p:cNvPr>
          <p:cNvGrpSpPr/>
          <p:nvPr/>
        </p:nvGrpSpPr>
        <p:grpSpPr>
          <a:xfrm>
            <a:off x="1107789" y="4806289"/>
            <a:ext cx="1266535" cy="613957"/>
            <a:chOff x="5084083" y="921200"/>
            <a:chExt cx="1575573" cy="738365"/>
          </a:xfrm>
        </p:grpSpPr>
        <p:pic>
          <p:nvPicPr>
            <p:cNvPr id="155" name="Picture 2" descr="Five pointed yellow star icon cartoon style Vector Image">
              <a:extLst>
                <a:ext uri="{FF2B5EF4-FFF2-40B4-BE49-F238E27FC236}">
                  <a16:creationId xmlns:a16="http://schemas.microsoft.com/office/drawing/2014/main" id="{9CBF728A-69E6-EE4F-BC1B-8BC842C97272}"/>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089"/>
            <a:stretch/>
          </p:blipFill>
          <p:spPr bwMode="auto">
            <a:xfrm>
              <a:off x="5084083" y="921200"/>
              <a:ext cx="764267" cy="733882"/>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2" descr="Five pointed yellow star icon cartoon style Vector Image">
              <a:extLst>
                <a:ext uri="{FF2B5EF4-FFF2-40B4-BE49-F238E27FC236}">
                  <a16:creationId xmlns:a16="http://schemas.microsoft.com/office/drawing/2014/main" id="{1B0A18AD-046F-4B4E-8848-75A863F62E0B}"/>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089"/>
            <a:stretch/>
          </p:blipFill>
          <p:spPr bwMode="auto">
            <a:xfrm>
              <a:off x="5895389" y="925683"/>
              <a:ext cx="764267" cy="733882"/>
            </a:xfrm>
            <a:prstGeom prst="rect">
              <a:avLst/>
            </a:prstGeom>
            <a:noFill/>
            <a:extLst>
              <a:ext uri="{909E8E84-426E-40DD-AFC4-6F175D3DCCD1}">
                <a14:hiddenFill xmlns:a14="http://schemas.microsoft.com/office/drawing/2010/main">
                  <a:solidFill>
                    <a:srgbClr val="FFFFFF"/>
                  </a:solidFill>
                </a14:hiddenFill>
              </a:ext>
            </a:extLst>
          </p:spPr>
        </p:pic>
      </p:grpSp>
      <p:pic>
        <p:nvPicPr>
          <p:cNvPr id="158" name="Picture 2" descr="Five pointed yellow star icon cartoon style Vector Image">
            <a:extLst>
              <a:ext uri="{FF2B5EF4-FFF2-40B4-BE49-F238E27FC236}">
                <a16:creationId xmlns:a16="http://schemas.microsoft.com/office/drawing/2014/main" id="{9CBF728A-69E6-EE4F-BC1B-8BC842C97272}"/>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089"/>
          <a:stretch/>
        </p:blipFill>
        <p:spPr bwMode="auto">
          <a:xfrm>
            <a:off x="2422535" y="4802561"/>
            <a:ext cx="614361" cy="610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482833"/>
      </p:ext>
    </p:extLst>
  </p:cSld>
  <p:clrMapOvr>
    <a:masterClrMapping/>
  </p:clrMapOvr>
  <p:transition spd="slow">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3"/>
        <p:cNvGrpSpPr/>
        <p:nvPr/>
      </p:nvGrpSpPr>
      <p:grpSpPr>
        <a:xfrm>
          <a:off x="0" y="0"/>
          <a:ext cx="0" cy="0"/>
          <a:chOff x="0" y="0"/>
          <a:chExt cx="0" cy="0"/>
        </a:xfrm>
      </p:grpSpPr>
      <p:sp>
        <p:nvSpPr>
          <p:cNvPr id="31" name="Google Shape;1484;p105"/>
          <p:cNvSpPr txBox="1">
            <a:spLocks/>
          </p:cNvSpPr>
          <p:nvPr/>
        </p:nvSpPr>
        <p:spPr>
          <a:xfrm>
            <a:off x="951000" y="530532"/>
            <a:ext cx="10290000" cy="501600"/>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Staatliches"/>
              <a:buNone/>
              <a:defRPr sz="3200" b="1" i="0" u="none" strike="noStrike" cap="none">
                <a:solidFill>
                  <a:schemeClr val="lt1"/>
                </a:solidFill>
                <a:latin typeface="Red Hat Text"/>
                <a:ea typeface="Red Hat Text"/>
                <a:cs typeface="Red Hat Text"/>
                <a:sym typeface="Red Hat Text"/>
              </a:defRPr>
            </a:lvl1pPr>
            <a:lvl2pPr marR="0" lvl="1"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pPr marL="0" marR="0" lvl="0" indent="0" algn="ctr" defTabSz="914400" rtl="0" eaLnBrk="1" fontAlgn="auto" latinLnBrk="0" hangingPunct="1">
              <a:lnSpc>
                <a:spcPct val="100000"/>
              </a:lnSpc>
              <a:spcBef>
                <a:spcPts val="0"/>
              </a:spcBef>
              <a:spcAft>
                <a:spcPts val="0"/>
              </a:spcAft>
              <a:buClr>
                <a:prstClr val="black"/>
              </a:buClr>
              <a:buSzPts val="3000"/>
              <a:buFont typeface="Staatliches"/>
              <a:buNone/>
              <a:tabLst/>
              <a:defRPr/>
            </a:pPr>
            <a:r>
              <a:rPr kumimoji="0" lang="en-US" sz="4800" b="1"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sym typeface="Red Hat Text"/>
              </a:rPr>
              <a:t>GÓC CHIA SẺ</a:t>
            </a:r>
            <a:endParaRPr kumimoji="0" lang="en-US" sz="4800" b="1"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sym typeface="Red Hat Text"/>
            </a:endParaRPr>
          </a:p>
        </p:txBody>
      </p:sp>
      <p:sp>
        <p:nvSpPr>
          <p:cNvPr id="10" name="Rectangle 9">
            <a:extLst>
              <a:ext uri="{FF2B5EF4-FFF2-40B4-BE49-F238E27FC236}">
                <a16:creationId xmlns:a16="http://schemas.microsoft.com/office/drawing/2014/main" id="{C3D222DD-0B37-496A-832D-5BC105AD8D06}"/>
              </a:ext>
            </a:extLst>
          </p:cNvPr>
          <p:cNvSpPr/>
          <p:nvPr/>
        </p:nvSpPr>
        <p:spPr>
          <a:xfrm>
            <a:off x="391887" y="1944915"/>
            <a:ext cx="9173028" cy="1814285"/>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a:cs typeface="+mn-cs"/>
            </a:endParaRPr>
          </a:p>
        </p:txBody>
      </p:sp>
      <p:grpSp>
        <p:nvGrpSpPr>
          <p:cNvPr id="11" name="Group 10">
            <a:extLst>
              <a:ext uri="{FF2B5EF4-FFF2-40B4-BE49-F238E27FC236}">
                <a16:creationId xmlns:a16="http://schemas.microsoft.com/office/drawing/2014/main" id="{CD027E60-44BC-4BDD-9009-317C0A68E879}"/>
              </a:ext>
            </a:extLst>
          </p:cNvPr>
          <p:cNvGrpSpPr/>
          <p:nvPr/>
        </p:nvGrpSpPr>
        <p:grpSpPr>
          <a:xfrm>
            <a:off x="1348824" y="1753824"/>
            <a:ext cx="9494352" cy="2066932"/>
            <a:chOff x="1246219" y="1753824"/>
            <a:chExt cx="9494352" cy="2066932"/>
          </a:xfrm>
        </p:grpSpPr>
        <p:sp>
          <p:nvSpPr>
            <p:cNvPr id="13" name="Rectangle 12"/>
            <p:cNvSpPr/>
            <p:nvPr/>
          </p:nvSpPr>
          <p:spPr>
            <a:xfrm>
              <a:off x="1567543" y="2097207"/>
              <a:ext cx="9056915" cy="1723549"/>
            </a:xfrm>
            <a:prstGeom prst="rect">
              <a:avLst/>
            </a:prstGeom>
            <a:solidFill>
              <a:srgbClr val="CF215B"/>
            </a:solidFill>
          </p:spPr>
          <p:txBody>
            <a:bodyPr wrap="square" anchor="ctr">
              <a:spAutoFit/>
            </a:bodyPr>
            <a:lstStyle/>
            <a:p>
              <a:pPr marL="0" marR="0" lvl="0" indent="0" algn="ctr" defTabSz="914377" rtl="0" eaLnBrk="1" fontAlgn="auto" latinLnBrk="0" hangingPunct="1">
                <a:lnSpc>
                  <a:spcPct val="100000"/>
                </a:lnSpc>
                <a:spcBef>
                  <a:spcPts val="600"/>
                </a:spcBef>
                <a:spcAft>
                  <a:spcPts val="600"/>
                </a:spcAft>
                <a:buClrTx/>
                <a:buSzTx/>
                <a:buFontTx/>
                <a:buNone/>
                <a:tabLst/>
                <a:defRPr/>
              </a:pPr>
              <a:r>
                <a:rPr kumimoji="0" lang="en-US" sz="48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01 </a:t>
              </a:r>
              <a:r>
                <a:rPr kumimoji="0" lang="en-US" sz="4800" b="1" i="0" u="none" strike="noStrike" kern="1200" cap="none" spc="0" normalizeH="0" baseline="0" noProof="0" err="1">
                  <a:ln>
                    <a:noFill/>
                  </a:ln>
                  <a:solidFill>
                    <a:srgbClr val="FFFFFF"/>
                  </a:solidFill>
                  <a:effectLst/>
                  <a:uLnTx/>
                  <a:uFillTx/>
                  <a:latin typeface="Cambria" panose="02040503050406030204" pitchFamily="18" charset="0"/>
                  <a:ea typeface="Cambria" panose="02040503050406030204" pitchFamily="18" charset="0"/>
                  <a:cs typeface="+mn-cs"/>
                </a:rPr>
                <a:t>điều</a:t>
              </a:r>
              <a:r>
                <a:rPr kumimoji="0" lang="en-US" sz="48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con </a:t>
              </a:r>
              <a:r>
                <a:rPr kumimoji="0" lang="en-US" sz="4800" b="1" i="0" u="none" strike="noStrike" kern="1200" cap="none" spc="0" normalizeH="0" baseline="0" noProof="0" err="1">
                  <a:ln>
                    <a:noFill/>
                  </a:ln>
                  <a:solidFill>
                    <a:srgbClr val="FFFFFF"/>
                  </a:solidFill>
                  <a:effectLst/>
                  <a:uLnTx/>
                  <a:uFillTx/>
                  <a:latin typeface="Cambria" panose="02040503050406030204" pitchFamily="18" charset="0"/>
                  <a:ea typeface="Cambria" panose="02040503050406030204" pitchFamily="18" charset="0"/>
                  <a:cs typeface="+mn-cs"/>
                </a:rPr>
                <a:t>đã</a:t>
              </a:r>
              <a:r>
                <a:rPr kumimoji="0" lang="en-US" sz="48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t>
              </a:r>
              <a:r>
                <a:rPr kumimoji="0" lang="en-US" sz="4800" b="1" i="0" u="none" strike="noStrike" kern="1200" cap="none" spc="0" normalizeH="0" baseline="0" noProof="0" err="1">
                  <a:ln>
                    <a:noFill/>
                  </a:ln>
                  <a:solidFill>
                    <a:srgbClr val="FFFFFF"/>
                  </a:solidFill>
                  <a:effectLst/>
                  <a:uLnTx/>
                  <a:uFillTx/>
                  <a:latin typeface="Cambria" panose="02040503050406030204" pitchFamily="18" charset="0"/>
                  <a:ea typeface="Cambria" panose="02040503050406030204" pitchFamily="18" charset="0"/>
                  <a:cs typeface="+mn-cs"/>
                </a:rPr>
                <a:t>học</a:t>
              </a:r>
              <a:r>
                <a:rPr kumimoji="0" lang="en-US" sz="48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t>
              </a:r>
              <a:r>
                <a:rPr kumimoji="0" lang="en-US" sz="4800" b="1" i="0" u="none" strike="noStrike" kern="1200" cap="none" spc="0" normalizeH="0" baseline="0" noProof="0" err="1">
                  <a:ln>
                    <a:noFill/>
                  </a:ln>
                  <a:solidFill>
                    <a:srgbClr val="FFFFFF"/>
                  </a:solidFill>
                  <a:effectLst/>
                  <a:uLnTx/>
                  <a:uFillTx/>
                  <a:latin typeface="Cambria" panose="02040503050406030204" pitchFamily="18" charset="0"/>
                  <a:ea typeface="Cambria" panose="02040503050406030204" pitchFamily="18" charset="0"/>
                  <a:cs typeface="+mn-cs"/>
                </a:rPr>
                <a:t>được</a:t>
              </a:r>
              <a:r>
                <a:rPr kumimoji="0" lang="en-US" sz="48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a:t>
              </a:r>
            </a:p>
            <a:p>
              <a:pPr marL="0" marR="0" lvl="0" indent="0" algn="ctr" defTabSz="914377" rtl="0" eaLnBrk="1" fontAlgn="auto" latinLnBrk="0" hangingPunct="1">
                <a:lnSpc>
                  <a:spcPct val="100000"/>
                </a:lnSpc>
                <a:spcBef>
                  <a:spcPts val="600"/>
                </a:spcBef>
                <a:spcAft>
                  <a:spcPts val="600"/>
                </a:spcAft>
                <a:buClrTx/>
                <a:buSzTx/>
                <a:buFontTx/>
                <a:buNone/>
                <a:tabLst/>
                <a:defRPr/>
              </a:pPr>
              <a:r>
                <a:rPr kumimoji="0" lang="en-US" sz="48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01 điều con </a:t>
              </a:r>
              <a:r>
                <a:rPr kumimoji="0" lang="en-US" sz="4800" b="1" i="0" u="none" strike="noStrike" kern="1200" cap="none" spc="0" normalizeH="0" baseline="0" noProof="0" err="1">
                  <a:ln>
                    <a:noFill/>
                  </a:ln>
                  <a:solidFill>
                    <a:srgbClr val="FFFFFF"/>
                  </a:solidFill>
                  <a:effectLst/>
                  <a:uLnTx/>
                  <a:uFillTx/>
                  <a:latin typeface="Cambria" panose="02040503050406030204" pitchFamily="18" charset="0"/>
                  <a:ea typeface="Cambria" panose="02040503050406030204" pitchFamily="18" charset="0"/>
                  <a:cs typeface="+mn-cs"/>
                </a:rPr>
                <a:t>cần</a:t>
              </a:r>
              <a:r>
                <a:rPr kumimoji="0" lang="en-US" sz="48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t>
              </a:r>
              <a:r>
                <a:rPr kumimoji="0" lang="en-US" sz="4800" b="1" i="0" u="none" strike="noStrike" kern="1200" cap="none" spc="0" normalizeH="0" baseline="0" noProof="0" err="1">
                  <a:ln>
                    <a:noFill/>
                  </a:ln>
                  <a:solidFill>
                    <a:srgbClr val="FFFFFF"/>
                  </a:solidFill>
                  <a:effectLst/>
                  <a:uLnTx/>
                  <a:uFillTx/>
                  <a:latin typeface="Cambria" panose="02040503050406030204" pitchFamily="18" charset="0"/>
                  <a:ea typeface="Cambria" panose="02040503050406030204" pitchFamily="18" charset="0"/>
                  <a:cs typeface="+mn-cs"/>
                </a:rPr>
                <a:t>làm</a:t>
              </a:r>
              <a:r>
                <a:rPr kumimoji="0" lang="en-US" sz="48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t>
              </a:r>
              <a:r>
                <a:rPr kumimoji="0" lang="en-US" sz="4800" b="1" i="0" u="none" strike="noStrike" kern="1200" cap="none" spc="0" normalizeH="0" baseline="0" noProof="0" err="1">
                  <a:ln>
                    <a:noFill/>
                  </a:ln>
                  <a:solidFill>
                    <a:srgbClr val="FFFFFF"/>
                  </a:solidFill>
                  <a:effectLst/>
                  <a:uLnTx/>
                  <a:uFillTx/>
                  <a:latin typeface="Cambria" panose="02040503050406030204" pitchFamily="18" charset="0"/>
                  <a:ea typeface="Cambria" panose="02040503050406030204" pitchFamily="18" charset="0"/>
                  <a:cs typeface="+mn-cs"/>
                </a:rPr>
                <a:t>tốt</a:t>
              </a:r>
              <a:r>
                <a:rPr kumimoji="0" lang="en-US" sz="48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t>
              </a:r>
              <a:r>
                <a:rPr kumimoji="0" lang="en-US" sz="4800" b="1" i="0" u="none" strike="noStrike" kern="1200" cap="none" spc="0" normalizeH="0" baseline="0" noProof="0" err="1">
                  <a:ln>
                    <a:noFill/>
                  </a:ln>
                  <a:solidFill>
                    <a:srgbClr val="FFFFFF"/>
                  </a:solidFill>
                  <a:effectLst/>
                  <a:uLnTx/>
                  <a:uFillTx/>
                  <a:latin typeface="Cambria" panose="02040503050406030204" pitchFamily="18" charset="0"/>
                  <a:ea typeface="Cambria" panose="02040503050406030204" pitchFamily="18" charset="0"/>
                  <a:cs typeface="+mn-cs"/>
                </a:rPr>
                <a:t>hơn</a:t>
              </a:r>
              <a:r>
                <a:rPr kumimoji="0" lang="en-US" sz="4800" b="1" i="0" u="none" strike="noStrike" kern="1200" cap="none" spc="0" normalizeH="0" baseline="0" noProof="0">
                  <a:ln>
                    <a:noFill/>
                  </a:ln>
                  <a:solidFill>
                    <a:srgbClr val="FFFFFF"/>
                  </a:solidFill>
                  <a:effectLst/>
                  <a:uLnTx/>
                  <a:uFillTx/>
                  <a:latin typeface="Cambria" panose="02040503050406030204" pitchFamily="18" charset="0"/>
                  <a:ea typeface="Cambria" panose="02040503050406030204" pitchFamily="18" charset="0"/>
                  <a:cs typeface="+mn-cs"/>
                </a:rPr>
                <a:t>? </a:t>
              </a:r>
            </a:p>
          </p:txBody>
        </p:sp>
        <p:sp>
          <p:nvSpPr>
            <p:cNvPr id="14" name="Rectangle 13">
              <a:extLst>
                <a:ext uri="{FF2B5EF4-FFF2-40B4-BE49-F238E27FC236}">
                  <a16:creationId xmlns:a16="http://schemas.microsoft.com/office/drawing/2014/main" id="{EDF99799-ADD3-4BA0-AAB3-E6006CCCC14C}"/>
                </a:ext>
              </a:extLst>
            </p:cNvPr>
            <p:cNvSpPr/>
            <p:nvPr/>
          </p:nvSpPr>
          <p:spPr>
            <a:xfrm rot="2653209">
              <a:off x="10506349" y="1753824"/>
              <a:ext cx="234222" cy="5960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sp>
          <p:nvSpPr>
            <p:cNvPr id="15" name="Rectangle 14">
              <a:extLst>
                <a:ext uri="{FF2B5EF4-FFF2-40B4-BE49-F238E27FC236}">
                  <a16:creationId xmlns:a16="http://schemas.microsoft.com/office/drawing/2014/main" id="{2F0F5495-E3F5-4F15-B158-7FE0253EA43A}"/>
                </a:ext>
              </a:extLst>
            </p:cNvPr>
            <p:cNvSpPr/>
            <p:nvPr/>
          </p:nvSpPr>
          <p:spPr>
            <a:xfrm rot="18804463">
              <a:off x="1427122" y="1860746"/>
              <a:ext cx="234222" cy="59602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mbria" panose="02040503050406030204" pitchFamily="18" charset="0"/>
                <a:ea typeface="Cambria" panose="02040503050406030204" pitchFamily="18" charset="0"/>
                <a:cs typeface="+mn-cs"/>
              </a:endParaRPr>
            </a:p>
          </p:txBody>
        </p:sp>
      </p:grpSp>
      <p:pic>
        <p:nvPicPr>
          <p:cNvPr id="16" name="Picture 15">
            <a:extLst>
              <a:ext uri="{FF2B5EF4-FFF2-40B4-BE49-F238E27FC236}">
                <a16:creationId xmlns:a16="http://schemas.microsoft.com/office/drawing/2014/main" id="{81DFF395-B16D-4D5D-A0C9-27718FBB2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779" y="3714000"/>
            <a:ext cx="4214443" cy="3144000"/>
          </a:xfrm>
          <a:prstGeom prst="rect">
            <a:avLst/>
          </a:prstGeom>
        </p:spPr>
      </p:pic>
      <p:grpSp>
        <p:nvGrpSpPr>
          <p:cNvPr id="17" name="Google Shape;1721;p87">
            <a:extLst>
              <a:ext uri="{FF2B5EF4-FFF2-40B4-BE49-F238E27FC236}">
                <a16:creationId xmlns:a16="http://schemas.microsoft.com/office/drawing/2014/main" id="{951F6709-61D9-4C7E-A3B8-05D0D70E5E48}"/>
              </a:ext>
            </a:extLst>
          </p:cNvPr>
          <p:cNvGrpSpPr/>
          <p:nvPr/>
        </p:nvGrpSpPr>
        <p:grpSpPr>
          <a:xfrm>
            <a:off x="10414465" y="4605327"/>
            <a:ext cx="1676153" cy="2099732"/>
            <a:chOff x="2839479" y="401407"/>
            <a:chExt cx="3465036" cy="4340680"/>
          </a:xfrm>
        </p:grpSpPr>
        <p:sp>
          <p:nvSpPr>
            <p:cNvPr id="18" name="Google Shape;1722;p87">
              <a:extLst>
                <a:ext uri="{FF2B5EF4-FFF2-40B4-BE49-F238E27FC236}">
                  <a16:creationId xmlns:a16="http://schemas.microsoft.com/office/drawing/2014/main" id="{441E2BEF-B9EB-4F7B-B517-E64CC6C9B345}"/>
                </a:ext>
              </a:extLst>
            </p:cNvPr>
            <p:cNvSpPr/>
            <p:nvPr/>
          </p:nvSpPr>
          <p:spPr>
            <a:xfrm>
              <a:off x="2984982" y="2802143"/>
              <a:ext cx="3319533" cy="1939945"/>
            </a:xfrm>
            <a:custGeom>
              <a:avLst/>
              <a:gdLst/>
              <a:ahLst/>
              <a:cxnLst/>
              <a:rect l="l" t="t" r="r" b="b"/>
              <a:pathLst>
                <a:path w="29864" h="17453" extrusionOk="0">
                  <a:moveTo>
                    <a:pt x="16343" y="1"/>
                  </a:moveTo>
                  <a:cubicBezTo>
                    <a:pt x="16290" y="1"/>
                    <a:pt x="16236" y="11"/>
                    <a:pt x="16185" y="30"/>
                  </a:cubicBezTo>
                  <a:lnTo>
                    <a:pt x="373" y="6104"/>
                  </a:lnTo>
                  <a:cubicBezTo>
                    <a:pt x="70" y="6221"/>
                    <a:pt x="0" y="6620"/>
                    <a:pt x="249" y="6830"/>
                  </a:cubicBezTo>
                  <a:lnTo>
                    <a:pt x="12181" y="17018"/>
                  </a:lnTo>
                  <a:cubicBezTo>
                    <a:pt x="12181" y="17018"/>
                    <a:pt x="12181" y="17021"/>
                    <a:pt x="12184" y="17021"/>
                  </a:cubicBezTo>
                  <a:lnTo>
                    <a:pt x="12401" y="17207"/>
                  </a:lnTo>
                  <a:cubicBezTo>
                    <a:pt x="12404" y="17207"/>
                    <a:pt x="12404" y="17210"/>
                    <a:pt x="12404" y="17210"/>
                  </a:cubicBezTo>
                  <a:cubicBezTo>
                    <a:pt x="12580" y="17325"/>
                    <a:pt x="12860" y="17452"/>
                    <a:pt x="13247" y="17452"/>
                  </a:cubicBezTo>
                  <a:cubicBezTo>
                    <a:pt x="13330" y="17452"/>
                    <a:pt x="13417" y="17446"/>
                    <a:pt x="13509" y="17434"/>
                  </a:cubicBezTo>
                  <a:cubicBezTo>
                    <a:pt x="13722" y="17403"/>
                    <a:pt x="13965" y="17340"/>
                    <a:pt x="14235" y="17220"/>
                  </a:cubicBezTo>
                  <a:cubicBezTo>
                    <a:pt x="14272" y="17200"/>
                    <a:pt x="14311" y="17184"/>
                    <a:pt x="14351" y="17164"/>
                  </a:cubicBezTo>
                  <a:lnTo>
                    <a:pt x="29554" y="9222"/>
                  </a:lnTo>
                  <a:cubicBezTo>
                    <a:pt x="29847" y="9073"/>
                    <a:pt x="29863" y="8660"/>
                    <a:pt x="29588" y="8484"/>
                  </a:cubicBezTo>
                  <a:lnTo>
                    <a:pt x="16574" y="70"/>
                  </a:lnTo>
                  <a:cubicBezTo>
                    <a:pt x="16504" y="24"/>
                    <a:pt x="16424" y="1"/>
                    <a:pt x="16343"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9" name="Google Shape;1723;p87">
              <a:extLst>
                <a:ext uri="{FF2B5EF4-FFF2-40B4-BE49-F238E27FC236}">
                  <a16:creationId xmlns:a16="http://schemas.microsoft.com/office/drawing/2014/main" id="{56FD937C-1779-4445-87E6-7EA44515C6C9}"/>
                </a:ext>
              </a:extLst>
            </p:cNvPr>
            <p:cNvSpPr/>
            <p:nvPr/>
          </p:nvSpPr>
          <p:spPr>
            <a:xfrm>
              <a:off x="4172462" y="3419945"/>
              <a:ext cx="2075486" cy="1303041"/>
            </a:xfrm>
            <a:custGeom>
              <a:avLst/>
              <a:gdLst/>
              <a:ahLst/>
              <a:cxnLst/>
              <a:rect l="l" t="t" r="r" b="b"/>
              <a:pathLst>
                <a:path w="18672" h="11723" extrusionOk="0">
                  <a:moveTo>
                    <a:pt x="15879" y="0"/>
                  </a:moveTo>
                  <a:lnTo>
                    <a:pt x="15453" y="180"/>
                  </a:lnTo>
                  <a:lnTo>
                    <a:pt x="10487" y="2271"/>
                  </a:lnTo>
                  <a:lnTo>
                    <a:pt x="1624" y="6137"/>
                  </a:lnTo>
                  <a:lnTo>
                    <a:pt x="696" y="6660"/>
                  </a:lnTo>
                  <a:lnTo>
                    <a:pt x="257" y="8082"/>
                  </a:lnTo>
                  <a:lnTo>
                    <a:pt x="0" y="8910"/>
                  </a:lnTo>
                  <a:lnTo>
                    <a:pt x="330" y="9329"/>
                  </a:lnTo>
                  <a:lnTo>
                    <a:pt x="2234" y="11722"/>
                  </a:lnTo>
                  <a:cubicBezTo>
                    <a:pt x="2234" y="11722"/>
                    <a:pt x="2736" y="11456"/>
                    <a:pt x="3565" y="11020"/>
                  </a:cubicBezTo>
                  <a:cubicBezTo>
                    <a:pt x="3664" y="10967"/>
                    <a:pt x="3771" y="10910"/>
                    <a:pt x="3881" y="10853"/>
                  </a:cubicBezTo>
                  <a:cubicBezTo>
                    <a:pt x="7745" y="8810"/>
                    <a:pt x="17197" y="3824"/>
                    <a:pt x="18672" y="3156"/>
                  </a:cubicBezTo>
                  <a:cubicBezTo>
                    <a:pt x="18332" y="2786"/>
                    <a:pt x="18152" y="2357"/>
                    <a:pt x="18066" y="1937"/>
                  </a:cubicBezTo>
                  <a:cubicBezTo>
                    <a:pt x="18066" y="1931"/>
                    <a:pt x="18066" y="1924"/>
                    <a:pt x="18062" y="1921"/>
                  </a:cubicBezTo>
                  <a:cubicBezTo>
                    <a:pt x="17876" y="993"/>
                    <a:pt x="18139" y="123"/>
                    <a:pt x="18139" y="123"/>
                  </a:cubicBezTo>
                  <a:lnTo>
                    <a:pt x="15879"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0" name="Google Shape;1724;p87">
              <a:extLst>
                <a:ext uri="{FF2B5EF4-FFF2-40B4-BE49-F238E27FC236}">
                  <a16:creationId xmlns:a16="http://schemas.microsoft.com/office/drawing/2014/main" id="{89E87061-BF15-4E64-8C2E-E407ECD80A6B}"/>
                </a:ext>
              </a:extLst>
            </p:cNvPr>
            <p:cNvSpPr/>
            <p:nvPr/>
          </p:nvSpPr>
          <p:spPr>
            <a:xfrm>
              <a:off x="4597968" y="4629316"/>
              <a:ext cx="111" cy="111"/>
            </a:xfrm>
            <a:custGeom>
              <a:avLst/>
              <a:gdLst/>
              <a:ahLst/>
              <a:cxnLst/>
              <a:rect l="l" t="t" r="r" b="b"/>
              <a:pathLst>
                <a:path w="1" h="1" extrusionOk="0">
                  <a:moveTo>
                    <a:pt x="0" y="0"/>
                  </a:moveTo>
                  <a:lnTo>
                    <a:pt x="0" y="0"/>
                  </a:lnTo>
                  <a:lnTo>
                    <a:pt x="0" y="0"/>
                  </a:lnTo>
                  <a:close/>
                </a:path>
              </a:pathLst>
            </a:custGeom>
            <a:solidFill>
              <a:srgbClr val="BD566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1" name="Google Shape;1725;p87">
              <a:extLst>
                <a:ext uri="{FF2B5EF4-FFF2-40B4-BE49-F238E27FC236}">
                  <a16:creationId xmlns:a16="http://schemas.microsoft.com/office/drawing/2014/main" id="{C56580CB-9253-4E77-AC81-ED4E898B05D8}"/>
                </a:ext>
              </a:extLst>
            </p:cNvPr>
            <p:cNvSpPr/>
            <p:nvPr/>
          </p:nvSpPr>
          <p:spPr>
            <a:xfrm>
              <a:off x="4581628" y="4496485"/>
              <a:ext cx="16451" cy="132938"/>
            </a:xfrm>
            <a:custGeom>
              <a:avLst/>
              <a:gdLst/>
              <a:ahLst/>
              <a:cxnLst/>
              <a:rect l="l" t="t" r="r" b="b"/>
              <a:pathLst>
                <a:path w="148" h="1196" extrusionOk="0">
                  <a:moveTo>
                    <a:pt x="43" y="0"/>
                  </a:moveTo>
                  <a:lnTo>
                    <a:pt x="0" y="24"/>
                  </a:lnTo>
                  <a:lnTo>
                    <a:pt x="147" y="1195"/>
                  </a:lnTo>
                  <a:lnTo>
                    <a:pt x="80" y="433"/>
                  </a:lnTo>
                  <a:cubicBezTo>
                    <a:pt x="70" y="437"/>
                    <a:pt x="63" y="440"/>
                    <a:pt x="54" y="446"/>
                  </a:cubicBezTo>
                  <a:cubicBezTo>
                    <a:pt x="63" y="440"/>
                    <a:pt x="70" y="433"/>
                    <a:pt x="80" y="429"/>
                  </a:cubicBezTo>
                  <a:lnTo>
                    <a:pt x="43" y="0"/>
                  </a:lnTo>
                  <a:close/>
                </a:path>
              </a:pathLst>
            </a:custGeom>
            <a:solidFill>
              <a:srgbClr val="C9DAD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2" name="Google Shape;1726;p87">
              <a:extLst>
                <a:ext uri="{FF2B5EF4-FFF2-40B4-BE49-F238E27FC236}">
                  <a16:creationId xmlns:a16="http://schemas.microsoft.com/office/drawing/2014/main" id="{A5096A1E-B760-4E28-95D5-7ED5F661D383}"/>
                </a:ext>
              </a:extLst>
            </p:cNvPr>
            <p:cNvSpPr/>
            <p:nvPr/>
          </p:nvSpPr>
          <p:spPr>
            <a:xfrm>
              <a:off x="4551616" y="4629316"/>
              <a:ext cx="46463" cy="25899"/>
            </a:xfrm>
            <a:custGeom>
              <a:avLst/>
              <a:gdLst/>
              <a:ahLst/>
              <a:cxnLst/>
              <a:rect l="l" t="t" r="r" b="b"/>
              <a:pathLst>
                <a:path w="418" h="233" extrusionOk="0">
                  <a:moveTo>
                    <a:pt x="417" y="0"/>
                  </a:moveTo>
                  <a:lnTo>
                    <a:pt x="417" y="0"/>
                  </a:lnTo>
                  <a:cubicBezTo>
                    <a:pt x="277" y="77"/>
                    <a:pt x="134" y="150"/>
                    <a:pt x="1" y="220"/>
                  </a:cubicBezTo>
                  <a:lnTo>
                    <a:pt x="1" y="233"/>
                  </a:lnTo>
                  <a:lnTo>
                    <a:pt x="417" y="0"/>
                  </a:lnTo>
                  <a:close/>
                </a:path>
              </a:pathLst>
            </a:custGeom>
            <a:solidFill>
              <a:srgbClr val="BD566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3" name="Google Shape;1727;p87">
              <a:extLst>
                <a:ext uri="{FF2B5EF4-FFF2-40B4-BE49-F238E27FC236}">
                  <a16:creationId xmlns:a16="http://schemas.microsoft.com/office/drawing/2014/main" id="{2A7BE837-B759-41CA-9F5F-905368C39B72}"/>
                </a:ext>
              </a:extLst>
            </p:cNvPr>
            <p:cNvSpPr/>
            <p:nvPr/>
          </p:nvSpPr>
          <p:spPr>
            <a:xfrm>
              <a:off x="4420674" y="4653770"/>
              <a:ext cx="131052" cy="69248"/>
            </a:xfrm>
            <a:custGeom>
              <a:avLst/>
              <a:gdLst/>
              <a:ahLst/>
              <a:cxnLst/>
              <a:rect l="l" t="t" r="r" b="b"/>
              <a:pathLst>
                <a:path w="1179" h="623" extrusionOk="0">
                  <a:moveTo>
                    <a:pt x="1179" y="0"/>
                  </a:moveTo>
                  <a:cubicBezTo>
                    <a:pt x="552" y="332"/>
                    <a:pt x="139" y="551"/>
                    <a:pt x="30" y="608"/>
                  </a:cubicBezTo>
                  <a:lnTo>
                    <a:pt x="30" y="608"/>
                  </a:lnTo>
                  <a:cubicBezTo>
                    <a:pt x="149" y="546"/>
                    <a:pt x="617" y="298"/>
                    <a:pt x="1179" y="0"/>
                  </a:cubicBezTo>
                  <a:close/>
                  <a:moveTo>
                    <a:pt x="30" y="608"/>
                  </a:moveTo>
                  <a:cubicBezTo>
                    <a:pt x="12" y="617"/>
                    <a:pt x="2" y="622"/>
                    <a:pt x="1" y="622"/>
                  </a:cubicBezTo>
                  <a:cubicBezTo>
                    <a:pt x="2" y="622"/>
                    <a:pt x="12" y="617"/>
                    <a:pt x="30" y="608"/>
                  </a:cubicBezTo>
                  <a:close/>
                </a:path>
              </a:pathLst>
            </a:custGeom>
            <a:solidFill>
              <a:srgbClr val="D25D76"/>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4" name="Google Shape;1728;p87">
              <a:extLst>
                <a:ext uri="{FF2B5EF4-FFF2-40B4-BE49-F238E27FC236}">
                  <a16:creationId xmlns:a16="http://schemas.microsoft.com/office/drawing/2014/main" id="{0E61917D-84BD-4CEF-93ED-2EAEA1CE34D0}"/>
                </a:ext>
              </a:extLst>
            </p:cNvPr>
            <p:cNvSpPr/>
            <p:nvPr/>
          </p:nvSpPr>
          <p:spPr>
            <a:xfrm>
              <a:off x="4172462" y="3526876"/>
              <a:ext cx="2008237" cy="1196112"/>
            </a:xfrm>
            <a:custGeom>
              <a:avLst/>
              <a:gdLst/>
              <a:ahLst/>
              <a:cxnLst/>
              <a:rect l="l" t="t" r="r" b="b"/>
              <a:pathLst>
                <a:path w="18067" h="10761" extrusionOk="0">
                  <a:moveTo>
                    <a:pt x="18002" y="0"/>
                  </a:moveTo>
                  <a:lnTo>
                    <a:pt x="3575" y="7069"/>
                  </a:lnTo>
                  <a:lnTo>
                    <a:pt x="3724" y="8723"/>
                  </a:lnTo>
                  <a:lnTo>
                    <a:pt x="17753" y="1145"/>
                  </a:lnTo>
                  <a:lnTo>
                    <a:pt x="18066" y="975"/>
                  </a:lnTo>
                  <a:cubicBezTo>
                    <a:pt x="18066" y="969"/>
                    <a:pt x="18066" y="962"/>
                    <a:pt x="18062" y="959"/>
                  </a:cubicBezTo>
                  <a:cubicBezTo>
                    <a:pt x="18013" y="713"/>
                    <a:pt x="17996" y="473"/>
                    <a:pt x="17996" y="250"/>
                  </a:cubicBezTo>
                  <a:cubicBezTo>
                    <a:pt x="17996" y="163"/>
                    <a:pt x="17999" y="80"/>
                    <a:pt x="18002" y="0"/>
                  </a:cubicBezTo>
                  <a:close/>
                  <a:moveTo>
                    <a:pt x="523" y="6261"/>
                  </a:moveTo>
                  <a:lnTo>
                    <a:pt x="257" y="7120"/>
                  </a:lnTo>
                  <a:lnTo>
                    <a:pt x="0" y="7948"/>
                  </a:lnTo>
                  <a:lnTo>
                    <a:pt x="330" y="8367"/>
                  </a:lnTo>
                  <a:lnTo>
                    <a:pt x="2234" y="10760"/>
                  </a:lnTo>
                  <a:cubicBezTo>
                    <a:pt x="2243" y="10757"/>
                    <a:pt x="2683" y="10524"/>
                    <a:pt x="3412" y="10138"/>
                  </a:cubicBezTo>
                  <a:lnTo>
                    <a:pt x="3232" y="7239"/>
                  </a:lnTo>
                  <a:lnTo>
                    <a:pt x="3049" y="7329"/>
                  </a:lnTo>
                  <a:lnTo>
                    <a:pt x="2240" y="7725"/>
                  </a:lnTo>
                  <a:lnTo>
                    <a:pt x="523" y="6261"/>
                  </a:lnTo>
                  <a:close/>
                </a:path>
              </a:pathLst>
            </a:custGeom>
            <a:solidFill>
              <a:schemeClr val="accent4"/>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5" name="Google Shape;1729;p87">
              <a:extLst>
                <a:ext uri="{FF2B5EF4-FFF2-40B4-BE49-F238E27FC236}">
                  <a16:creationId xmlns:a16="http://schemas.microsoft.com/office/drawing/2014/main" id="{D90278D3-6008-4339-91DE-66B45B76023A}"/>
                </a:ext>
              </a:extLst>
            </p:cNvPr>
            <p:cNvSpPr/>
            <p:nvPr/>
          </p:nvSpPr>
          <p:spPr>
            <a:xfrm>
              <a:off x="4551616" y="4629316"/>
              <a:ext cx="46463" cy="24565"/>
            </a:xfrm>
            <a:custGeom>
              <a:avLst/>
              <a:gdLst/>
              <a:ahLst/>
              <a:cxnLst/>
              <a:rect l="l" t="t" r="r" b="b"/>
              <a:pathLst>
                <a:path w="418" h="221" extrusionOk="0">
                  <a:moveTo>
                    <a:pt x="417" y="0"/>
                  </a:moveTo>
                  <a:lnTo>
                    <a:pt x="417" y="0"/>
                  </a:lnTo>
                  <a:cubicBezTo>
                    <a:pt x="327" y="47"/>
                    <a:pt x="238" y="93"/>
                    <a:pt x="154" y="140"/>
                  </a:cubicBezTo>
                  <a:lnTo>
                    <a:pt x="154" y="140"/>
                  </a:lnTo>
                  <a:cubicBezTo>
                    <a:pt x="241" y="95"/>
                    <a:pt x="330" y="48"/>
                    <a:pt x="417" y="0"/>
                  </a:cubicBezTo>
                  <a:close/>
                  <a:moveTo>
                    <a:pt x="154" y="140"/>
                  </a:moveTo>
                  <a:cubicBezTo>
                    <a:pt x="154" y="140"/>
                    <a:pt x="153" y="140"/>
                    <a:pt x="152" y="141"/>
                  </a:cubicBezTo>
                  <a:lnTo>
                    <a:pt x="152" y="141"/>
                  </a:lnTo>
                  <a:cubicBezTo>
                    <a:pt x="153" y="141"/>
                    <a:pt x="153" y="140"/>
                    <a:pt x="154" y="140"/>
                  </a:cubicBezTo>
                  <a:cubicBezTo>
                    <a:pt x="154" y="140"/>
                    <a:pt x="154" y="140"/>
                    <a:pt x="154" y="140"/>
                  </a:cubicBezTo>
                  <a:close/>
                  <a:moveTo>
                    <a:pt x="152" y="141"/>
                  </a:moveTo>
                  <a:cubicBezTo>
                    <a:pt x="100" y="167"/>
                    <a:pt x="50" y="193"/>
                    <a:pt x="1" y="220"/>
                  </a:cubicBezTo>
                  <a:cubicBezTo>
                    <a:pt x="50" y="194"/>
                    <a:pt x="101" y="168"/>
                    <a:pt x="152" y="141"/>
                  </a:cubicBezTo>
                  <a:close/>
                </a:path>
              </a:pathLst>
            </a:custGeom>
            <a:solidFill>
              <a:srgbClr val="A64F6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6" name="Google Shape;1730;p87">
              <a:extLst>
                <a:ext uri="{FF2B5EF4-FFF2-40B4-BE49-F238E27FC236}">
                  <a16:creationId xmlns:a16="http://schemas.microsoft.com/office/drawing/2014/main" id="{B28254D7-96F6-48C7-9EB8-2DB99F071CAC}"/>
                </a:ext>
              </a:extLst>
            </p:cNvPr>
            <p:cNvSpPr/>
            <p:nvPr/>
          </p:nvSpPr>
          <p:spPr>
            <a:xfrm>
              <a:off x="4531719" y="4312634"/>
              <a:ext cx="66360" cy="341238"/>
            </a:xfrm>
            <a:custGeom>
              <a:avLst/>
              <a:gdLst/>
              <a:ahLst/>
              <a:cxnLst/>
              <a:rect l="l" t="t" r="r" b="b"/>
              <a:pathLst>
                <a:path w="597" h="3070" extrusionOk="0">
                  <a:moveTo>
                    <a:pt x="343" y="0"/>
                  </a:moveTo>
                  <a:lnTo>
                    <a:pt x="0" y="170"/>
                  </a:lnTo>
                  <a:lnTo>
                    <a:pt x="180" y="3069"/>
                  </a:lnTo>
                  <a:cubicBezTo>
                    <a:pt x="229" y="3042"/>
                    <a:pt x="280" y="3016"/>
                    <a:pt x="333" y="2989"/>
                  </a:cubicBezTo>
                  <a:cubicBezTo>
                    <a:pt x="416" y="2942"/>
                    <a:pt x="506" y="2896"/>
                    <a:pt x="596" y="2849"/>
                  </a:cubicBezTo>
                  <a:lnTo>
                    <a:pt x="449" y="1678"/>
                  </a:lnTo>
                  <a:lnTo>
                    <a:pt x="492" y="1654"/>
                  </a:lnTo>
                  <a:lnTo>
                    <a:pt x="343" y="0"/>
                  </a:lnTo>
                  <a:close/>
                </a:path>
              </a:pathLst>
            </a:custGeom>
            <a:solidFill>
              <a:srgbClr val="B1C8C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7" name="Google Shape;1731;p87">
              <a:extLst>
                <a:ext uri="{FF2B5EF4-FFF2-40B4-BE49-F238E27FC236}">
                  <a16:creationId xmlns:a16="http://schemas.microsoft.com/office/drawing/2014/main" id="{A87BD87F-DD26-403A-90F3-6FEE361A85C1}"/>
                </a:ext>
              </a:extLst>
            </p:cNvPr>
            <p:cNvSpPr/>
            <p:nvPr/>
          </p:nvSpPr>
          <p:spPr>
            <a:xfrm>
              <a:off x="2956082" y="2402983"/>
              <a:ext cx="3330315" cy="1982627"/>
            </a:xfrm>
            <a:custGeom>
              <a:avLst/>
              <a:gdLst/>
              <a:ahLst/>
              <a:cxnLst/>
              <a:rect l="l" t="t" r="r" b="b"/>
              <a:pathLst>
                <a:path w="29961" h="17837" extrusionOk="0">
                  <a:moveTo>
                    <a:pt x="16495" y="0"/>
                  </a:moveTo>
                  <a:lnTo>
                    <a:pt x="796" y="6031"/>
                  </a:lnTo>
                  <a:lnTo>
                    <a:pt x="0" y="6583"/>
                  </a:lnTo>
                  <a:lnTo>
                    <a:pt x="13183" y="17836"/>
                  </a:lnTo>
                  <a:lnTo>
                    <a:pt x="13992" y="17440"/>
                  </a:lnTo>
                  <a:lnTo>
                    <a:pt x="29651" y="9768"/>
                  </a:lnTo>
                  <a:cubicBezTo>
                    <a:pt x="29920" y="9635"/>
                    <a:pt x="29960" y="9272"/>
                    <a:pt x="29741" y="9079"/>
                  </a:cubicBezTo>
                  <a:cubicBezTo>
                    <a:pt x="29731" y="9073"/>
                    <a:pt x="29718" y="9059"/>
                    <a:pt x="29701" y="9053"/>
                  </a:cubicBezTo>
                  <a:lnTo>
                    <a:pt x="16495" y="0"/>
                  </a:lnTo>
                  <a:close/>
                </a:path>
              </a:pathLst>
            </a:custGeom>
            <a:solidFill>
              <a:srgbClr val="FF7E7E"/>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8" name="Google Shape;1732;p87">
              <a:extLst>
                <a:ext uri="{FF2B5EF4-FFF2-40B4-BE49-F238E27FC236}">
                  <a16:creationId xmlns:a16="http://schemas.microsoft.com/office/drawing/2014/main" id="{0F7739C8-23B0-4636-87CC-C0D1EEF52C77}"/>
                </a:ext>
              </a:extLst>
            </p:cNvPr>
            <p:cNvSpPr/>
            <p:nvPr/>
          </p:nvSpPr>
          <p:spPr>
            <a:xfrm>
              <a:off x="2839479" y="3070250"/>
              <a:ext cx="1730350" cy="1654394"/>
            </a:xfrm>
            <a:custGeom>
              <a:avLst/>
              <a:gdLst/>
              <a:ahLst/>
              <a:cxnLst/>
              <a:rect l="l" t="t" r="r" b="b"/>
              <a:pathLst>
                <a:path w="15567" h="14884" extrusionOk="0">
                  <a:moveTo>
                    <a:pt x="1914" y="1"/>
                  </a:moveTo>
                  <a:cubicBezTo>
                    <a:pt x="1914" y="1"/>
                    <a:pt x="267" y="431"/>
                    <a:pt x="94" y="2188"/>
                  </a:cubicBezTo>
                  <a:cubicBezTo>
                    <a:pt x="1" y="3143"/>
                    <a:pt x="853" y="3795"/>
                    <a:pt x="853" y="3795"/>
                  </a:cubicBezTo>
                  <a:lnTo>
                    <a:pt x="996" y="3915"/>
                  </a:lnTo>
                  <a:lnTo>
                    <a:pt x="1386" y="4248"/>
                  </a:lnTo>
                  <a:lnTo>
                    <a:pt x="10488" y="12022"/>
                  </a:lnTo>
                  <a:lnTo>
                    <a:pt x="10811" y="12295"/>
                  </a:lnTo>
                  <a:lnTo>
                    <a:pt x="11866" y="13197"/>
                  </a:lnTo>
                  <a:lnTo>
                    <a:pt x="12349" y="13610"/>
                  </a:lnTo>
                  <a:lnTo>
                    <a:pt x="13334" y="14449"/>
                  </a:lnTo>
                  <a:lnTo>
                    <a:pt x="13556" y="14642"/>
                  </a:lnTo>
                  <a:cubicBezTo>
                    <a:pt x="13732" y="14757"/>
                    <a:pt x="14012" y="14884"/>
                    <a:pt x="14401" y="14884"/>
                  </a:cubicBezTo>
                  <a:cubicBezTo>
                    <a:pt x="14484" y="14884"/>
                    <a:pt x="14572" y="14878"/>
                    <a:pt x="14665" y="14865"/>
                  </a:cubicBezTo>
                  <a:lnTo>
                    <a:pt x="15404" y="14259"/>
                  </a:lnTo>
                  <a:lnTo>
                    <a:pt x="15404" y="14259"/>
                  </a:lnTo>
                  <a:cubicBezTo>
                    <a:pt x="15352" y="14288"/>
                    <a:pt x="14922" y="14515"/>
                    <a:pt x="14460" y="14515"/>
                  </a:cubicBezTo>
                  <a:cubicBezTo>
                    <a:pt x="14066" y="14515"/>
                    <a:pt x="13649" y="14349"/>
                    <a:pt x="13424" y="13753"/>
                  </a:cubicBezTo>
                  <a:cubicBezTo>
                    <a:pt x="12814" y="12126"/>
                    <a:pt x="15567" y="11151"/>
                    <a:pt x="15567" y="11151"/>
                  </a:cubicBezTo>
                  <a:lnTo>
                    <a:pt x="14083" y="9942"/>
                  </a:lnTo>
                  <a:lnTo>
                    <a:pt x="13573" y="9523"/>
                  </a:lnTo>
                  <a:lnTo>
                    <a:pt x="12708" y="8821"/>
                  </a:lnTo>
                  <a:lnTo>
                    <a:pt x="12369" y="8541"/>
                  </a:lnTo>
                  <a:lnTo>
                    <a:pt x="3129" y="993"/>
                  </a:lnTo>
                  <a:lnTo>
                    <a:pt x="2773" y="704"/>
                  </a:lnTo>
                  <a:lnTo>
                    <a:pt x="1914" y="1"/>
                  </a:ln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9" name="Google Shape;1733;p87">
              <a:extLst>
                <a:ext uri="{FF2B5EF4-FFF2-40B4-BE49-F238E27FC236}">
                  <a16:creationId xmlns:a16="http://schemas.microsoft.com/office/drawing/2014/main" id="{C3C8541C-5B74-4427-AA74-357EE525703B}"/>
                </a:ext>
              </a:extLst>
            </p:cNvPr>
            <p:cNvSpPr/>
            <p:nvPr/>
          </p:nvSpPr>
          <p:spPr>
            <a:xfrm>
              <a:off x="4511377" y="3412164"/>
              <a:ext cx="1775034" cy="929346"/>
            </a:xfrm>
            <a:custGeom>
              <a:avLst/>
              <a:gdLst/>
              <a:ahLst/>
              <a:cxnLst/>
              <a:rect l="l" t="t" r="r" b="b"/>
              <a:pathLst>
                <a:path w="15969" h="8361" extrusionOk="0">
                  <a:moveTo>
                    <a:pt x="15749" y="0"/>
                  </a:moveTo>
                  <a:lnTo>
                    <a:pt x="15749" y="0"/>
                  </a:lnTo>
                  <a:cubicBezTo>
                    <a:pt x="15609" y="267"/>
                    <a:pt x="15426" y="347"/>
                    <a:pt x="15426" y="347"/>
                  </a:cubicBezTo>
                  <a:lnTo>
                    <a:pt x="0" y="7955"/>
                  </a:lnTo>
                  <a:lnTo>
                    <a:pt x="0" y="8361"/>
                  </a:lnTo>
                  <a:lnTo>
                    <a:pt x="15659" y="689"/>
                  </a:lnTo>
                  <a:cubicBezTo>
                    <a:pt x="15928" y="556"/>
                    <a:pt x="15968" y="193"/>
                    <a:pt x="15749"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30" name="Google Shape;1734;p87">
              <a:extLst>
                <a:ext uri="{FF2B5EF4-FFF2-40B4-BE49-F238E27FC236}">
                  <a16:creationId xmlns:a16="http://schemas.microsoft.com/office/drawing/2014/main" id="{99425266-F844-4C72-AE64-6A95457CF370}"/>
                </a:ext>
              </a:extLst>
            </p:cNvPr>
            <p:cNvSpPr/>
            <p:nvPr/>
          </p:nvSpPr>
          <p:spPr>
            <a:xfrm>
              <a:off x="3127373" y="2442555"/>
              <a:ext cx="2475755" cy="637904"/>
            </a:xfrm>
            <a:custGeom>
              <a:avLst/>
              <a:gdLst/>
              <a:ahLst/>
              <a:cxnLst/>
              <a:rect l="l" t="t" r="r" b="b"/>
              <a:pathLst>
                <a:path w="22273" h="5739" extrusionOk="0">
                  <a:moveTo>
                    <a:pt x="14954" y="1"/>
                  </a:moveTo>
                  <a:lnTo>
                    <a:pt x="10787" y="1598"/>
                  </a:lnTo>
                  <a:cubicBezTo>
                    <a:pt x="11006" y="1641"/>
                    <a:pt x="11266" y="1691"/>
                    <a:pt x="11562" y="1754"/>
                  </a:cubicBezTo>
                  <a:lnTo>
                    <a:pt x="14954" y="589"/>
                  </a:lnTo>
                  <a:lnTo>
                    <a:pt x="22272" y="4996"/>
                  </a:lnTo>
                  <a:lnTo>
                    <a:pt x="22272" y="4996"/>
                  </a:lnTo>
                  <a:lnTo>
                    <a:pt x="14954" y="1"/>
                  </a:lnTo>
                  <a:close/>
                  <a:moveTo>
                    <a:pt x="8381" y="2523"/>
                  </a:moveTo>
                  <a:lnTo>
                    <a:pt x="0" y="5738"/>
                  </a:lnTo>
                  <a:lnTo>
                    <a:pt x="7942" y="3002"/>
                  </a:lnTo>
                  <a:cubicBezTo>
                    <a:pt x="8088" y="2823"/>
                    <a:pt x="8234" y="2663"/>
                    <a:pt x="8381" y="2523"/>
                  </a:cubicBezTo>
                  <a:close/>
                </a:path>
              </a:pathLst>
            </a:custGeom>
            <a:solidFill>
              <a:srgbClr val="FF7E7E"/>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32" name="Google Shape;1735;p87">
              <a:extLst>
                <a:ext uri="{FF2B5EF4-FFF2-40B4-BE49-F238E27FC236}">
                  <a16:creationId xmlns:a16="http://schemas.microsoft.com/office/drawing/2014/main" id="{CCB794BE-E222-418B-BEE7-11683713A61B}"/>
                </a:ext>
              </a:extLst>
            </p:cNvPr>
            <p:cNvSpPr/>
            <p:nvPr/>
          </p:nvSpPr>
          <p:spPr>
            <a:xfrm>
              <a:off x="4144340" y="4128672"/>
              <a:ext cx="260547" cy="454503"/>
            </a:xfrm>
            <a:custGeom>
              <a:avLst/>
              <a:gdLst/>
              <a:ahLst/>
              <a:cxnLst/>
              <a:rect l="l" t="t" r="r" b="b"/>
              <a:pathLst>
                <a:path w="2344" h="4089" extrusionOk="0">
                  <a:moveTo>
                    <a:pt x="1834" y="1"/>
                  </a:moveTo>
                  <a:cubicBezTo>
                    <a:pt x="143" y="1030"/>
                    <a:pt x="0" y="2624"/>
                    <a:pt x="127" y="3675"/>
                  </a:cubicBezTo>
                  <a:lnTo>
                    <a:pt x="610" y="4088"/>
                  </a:lnTo>
                  <a:cubicBezTo>
                    <a:pt x="480" y="1722"/>
                    <a:pt x="1678" y="767"/>
                    <a:pt x="2344" y="420"/>
                  </a:cubicBezTo>
                  <a:lnTo>
                    <a:pt x="1834"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33" name="Google Shape;1736;p87">
              <a:extLst>
                <a:ext uri="{FF2B5EF4-FFF2-40B4-BE49-F238E27FC236}">
                  <a16:creationId xmlns:a16="http://schemas.microsoft.com/office/drawing/2014/main" id="{92B02BF5-843A-4618-90F0-95A889D0D597}"/>
                </a:ext>
              </a:extLst>
            </p:cNvPr>
            <p:cNvSpPr/>
            <p:nvPr/>
          </p:nvSpPr>
          <p:spPr>
            <a:xfrm>
              <a:off x="2943076" y="3148392"/>
              <a:ext cx="244319" cy="394036"/>
            </a:xfrm>
            <a:custGeom>
              <a:avLst/>
              <a:gdLst/>
              <a:ahLst/>
              <a:cxnLst/>
              <a:rect l="l" t="t" r="r" b="b"/>
              <a:pathLst>
                <a:path w="2198" h="3545" extrusionOk="0">
                  <a:moveTo>
                    <a:pt x="1841" y="1"/>
                  </a:moveTo>
                  <a:cubicBezTo>
                    <a:pt x="1245" y="230"/>
                    <a:pt x="1" y="972"/>
                    <a:pt x="64" y="3212"/>
                  </a:cubicBezTo>
                  <a:lnTo>
                    <a:pt x="454" y="3545"/>
                  </a:lnTo>
                  <a:cubicBezTo>
                    <a:pt x="490" y="2633"/>
                    <a:pt x="786" y="1109"/>
                    <a:pt x="2197" y="290"/>
                  </a:cubicBezTo>
                  <a:lnTo>
                    <a:pt x="1841" y="1"/>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34" name="Google Shape;1737;p87">
              <a:extLst>
                <a:ext uri="{FF2B5EF4-FFF2-40B4-BE49-F238E27FC236}">
                  <a16:creationId xmlns:a16="http://schemas.microsoft.com/office/drawing/2014/main" id="{AD28C6DB-43D7-4A44-BD02-6B79D865080A}"/>
                </a:ext>
              </a:extLst>
            </p:cNvPr>
            <p:cNvSpPr/>
            <p:nvPr/>
          </p:nvSpPr>
          <p:spPr>
            <a:xfrm>
              <a:off x="3982274" y="4019628"/>
              <a:ext cx="269884" cy="417378"/>
            </a:xfrm>
            <a:custGeom>
              <a:avLst/>
              <a:gdLst/>
              <a:ahLst/>
              <a:cxnLst/>
              <a:rect l="l" t="t" r="r" b="b"/>
              <a:pathLst>
                <a:path w="2428" h="3755" extrusionOk="0">
                  <a:moveTo>
                    <a:pt x="2088" y="0"/>
                  </a:moveTo>
                  <a:cubicBezTo>
                    <a:pt x="1595" y="157"/>
                    <a:pt x="1109" y="426"/>
                    <a:pt x="739" y="779"/>
                  </a:cubicBezTo>
                  <a:cubicBezTo>
                    <a:pt x="343" y="1155"/>
                    <a:pt x="57" y="1675"/>
                    <a:pt x="24" y="2227"/>
                  </a:cubicBezTo>
                  <a:cubicBezTo>
                    <a:pt x="1" y="2636"/>
                    <a:pt x="74" y="3049"/>
                    <a:pt x="194" y="3438"/>
                  </a:cubicBezTo>
                  <a:cubicBezTo>
                    <a:pt x="197" y="3452"/>
                    <a:pt x="203" y="3465"/>
                    <a:pt x="207" y="3481"/>
                  </a:cubicBezTo>
                  <a:lnTo>
                    <a:pt x="530" y="3754"/>
                  </a:lnTo>
                  <a:cubicBezTo>
                    <a:pt x="400" y="3146"/>
                    <a:pt x="363" y="2496"/>
                    <a:pt x="593" y="1914"/>
                  </a:cubicBezTo>
                  <a:cubicBezTo>
                    <a:pt x="822" y="1321"/>
                    <a:pt x="1295" y="853"/>
                    <a:pt x="1851" y="550"/>
                  </a:cubicBezTo>
                  <a:cubicBezTo>
                    <a:pt x="1898" y="523"/>
                    <a:pt x="2160" y="396"/>
                    <a:pt x="2427" y="280"/>
                  </a:cubicBezTo>
                  <a:lnTo>
                    <a:pt x="2088" y="0"/>
                  </a:ln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35" name="Google Shape;1738;p87">
              <a:extLst>
                <a:ext uri="{FF2B5EF4-FFF2-40B4-BE49-F238E27FC236}">
                  <a16:creationId xmlns:a16="http://schemas.microsoft.com/office/drawing/2014/main" id="{024DD09D-4172-44B1-AC11-AB3585CF4507}"/>
                </a:ext>
              </a:extLst>
            </p:cNvPr>
            <p:cNvSpPr/>
            <p:nvPr/>
          </p:nvSpPr>
          <p:spPr>
            <a:xfrm>
              <a:off x="5549352" y="3693720"/>
              <a:ext cx="404160" cy="192072"/>
            </a:xfrm>
            <a:custGeom>
              <a:avLst/>
              <a:gdLst/>
              <a:ahLst/>
              <a:cxnLst/>
              <a:rect l="l" t="t" r="r" b="b"/>
              <a:pathLst>
                <a:path w="3636" h="1728" extrusionOk="0">
                  <a:moveTo>
                    <a:pt x="3635" y="0"/>
                  </a:moveTo>
                  <a:lnTo>
                    <a:pt x="3635" y="0"/>
                  </a:lnTo>
                  <a:cubicBezTo>
                    <a:pt x="2999" y="223"/>
                    <a:pt x="2384" y="496"/>
                    <a:pt x="1778" y="782"/>
                  </a:cubicBezTo>
                  <a:cubicBezTo>
                    <a:pt x="1172" y="1072"/>
                    <a:pt x="573" y="1375"/>
                    <a:pt x="1" y="1728"/>
                  </a:cubicBezTo>
                  <a:cubicBezTo>
                    <a:pt x="636" y="1505"/>
                    <a:pt x="1249" y="1232"/>
                    <a:pt x="1855" y="946"/>
                  </a:cubicBezTo>
                  <a:cubicBezTo>
                    <a:pt x="2460" y="656"/>
                    <a:pt x="3059" y="353"/>
                    <a:pt x="363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36" name="Google Shape;1739;p87">
              <a:extLst>
                <a:ext uri="{FF2B5EF4-FFF2-40B4-BE49-F238E27FC236}">
                  <a16:creationId xmlns:a16="http://schemas.microsoft.com/office/drawing/2014/main" id="{1C12D255-9DA4-436D-B0F2-85150BE9B0CA}"/>
                </a:ext>
              </a:extLst>
            </p:cNvPr>
            <p:cNvSpPr/>
            <p:nvPr/>
          </p:nvSpPr>
          <p:spPr>
            <a:xfrm>
              <a:off x="4590520" y="4081097"/>
              <a:ext cx="924587" cy="463617"/>
            </a:xfrm>
            <a:custGeom>
              <a:avLst/>
              <a:gdLst/>
              <a:ahLst/>
              <a:cxnLst/>
              <a:rect l="l" t="t" r="r" b="b"/>
              <a:pathLst>
                <a:path w="8318" h="4171" extrusionOk="0">
                  <a:moveTo>
                    <a:pt x="8318" y="0"/>
                  </a:moveTo>
                  <a:cubicBezTo>
                    <a:pt x="7961" y="157"/>
                    <a:pt x="7608" y="323"/>
                    <a:pt x="7256" y="486"/>
                  </a:cubicBezTo>
                  <a:lnTo>
                    <a:pt x="6201" y="985"/>
                  </a:lnTo>
                  <a:cubicBezTo>
                    <a:pt x="5499" y="1321"/>
                    <a:pt x="4803" y="1667"/>
                    <a:pt x="4104" y="2010"/>
                  </a:cubicBezTo>
                  <a:cubicBezTo>
                    <a:pt x="3412" y="2366"/>
                    <a:pt x="2716" y="2713"/>
                    <a:pt x="2027" y="3075"/>
                  </a:cubicBezTo>
                  <a:cubicBezTo>
                    <a:pt x="1348" y="3432"/>
                    <a:pt x="669" y="3791"/>
                    <a:pt x="0" y="4166"/>
                  </a:cubicBezTo>
                  <a:lnTo>
                    <a:pt x="0" y="4170"/>
                  </a:lnTo>
                  <a:cubicBezTo>
                    <a:pt x="702" y="3857"/>
                    <a:pt x="1398" y="3531"/>
                    <a:pt x="2090" y="3198"/>
                  </a:cubicBezTo>
                  <a:cubicBezTo>
                    <a:pt x="2793" y="2865"/>
                    <a:pt x="3488" y="2516"/>
                    <a:pt x="4187" y="2173"/>
                  </a:cubicBezTo>
                  <a:cubicBezTo>
                    <a:pt x="4880" y="1817"/>
                    <a:pt x="5575" y="1471"/>
                    <a:pt x="6264" y="1108"/>
                  </a:cubicBezTo>
                  <a:lnTo>
                    <a:pt x="7296" y="562"/>
                  </a:lnTo>
                  <a:cubicBezTo>
                    <a:pt x="7635" y="376"/>
                    <a:pt x="7978" y="193"/>
                    <a:pt x="8318" y="0"/>
                  </a:cubicBezTo>
                  <a:close/>
                </a:path>
              </a:pathLst>
            </a:custGeom>
            <a:solidFill>
              <a:srgbClr val="C9DAD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37" name="Google Shape;1740;p87">
              <a:extLst>
                <a:ext uri="{FF2B5EF4-FFF2-40B4-BE49-F238E27FC236}">
                  <a16:creationId xmlns:a16="http://schemas.microsoft.com/office/drawing/2014/main" id="{137AB367-F481-4F1C-9C8B-9D53F4C00FE7}"/>
                </a:ext>
              </a:extLst>
            </p:cNvPr>
            <p:cNvSpPr/>
            <p:nvPr/>
          </p:nvSpPr>
          <p:spPr>
            <a:xfrm>
              <a:off x="4587519" y="4544171"/>
              <a:ext cx="3112" cy="2001"/>
            </a:xfrm>
            <a:custGeom>
              <a:avLst/>
              <a:gdLst/>
              <a:ahLst/>
              <a:cxnLst/>
              <a:rect l="l" t="t" r="r" b="b"/>
              <a:pathLst>
                <a:path w="28" h="18" extrusionOk="0">
                  <a:moveTo>
                    <a:pt x="27" y="0"/>
                  </a:moveTo>
                  <a:cubicBezTo>
                    <a:pt x="17" y="4"/>
                    <a:pt x="10" y="11"/>
                    <a:pt x="1" y="17"/>
                  </a:cubicBezTo>
                  <a:cubicBezTo>
                    <a:pt x="10" y="11"/>
                    <a:pt x="17" y="8"/>
                    <a:pt x="27" y="4"/>
                  </a:cubicBezTo>
                  <a:lnTo>
                    <a:pt x="27" y="0"/>
                  </a:lnTo>
                  <a:close/>
                </a:path>
              </a:pathLst>
            </a:custGeom>
            <a:solidFill>
              <a:srgbClr val="9FBBC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38" name="Google Shape;1741;p87">
              <a:extLst>
                <a:ext uri="{FF2B5EF4-FFF2-40B4-BE49-F238E27FC236}">
                  <a16:creationId xmlns:a16="http://schemas.microsoft.com/office/drawing/2014/main" id="{75768277-F708-4C08-A15D-91E4A70C6041}"/>
                </a:ext>
              </a:extLst>
            </p:cNvPr>
            <p:cNvSpPr/>
            <p:nvPr/>
          </p:nvSpPr>
          <p:spPr>
            <a:xfrm>
              <a:off x="3446947" y="4231157"/>
              <a:ext cx="324573" cy="146610"/>
            </a:xfrm>
            <a:custGeom>
              <a:avLst/>
              <a:gdLst/>
              <a:ahLst/>
              <a:cxnLst/>
              <a:rect l="l" t="t" r="r" b="b"/>
              <a:pathLst>
                <a:path w="2920" h="1319" extrusionOk="0">
                  <a:moveTo>
                    <a:pt x="2919" y="1"/>
                  </a:moveTo>
                  <a:cubicBezTo>
                    <a:pt x="2919" y="1"/>
                    <a:pt x="141" y="280"/>
                    <a:pt x="71" y="696"/>
                  </a:cubicBezTo>
                  <a:cubicBezTo>
                    <a:pt x="1" y="1113"/>
                    <a:pt x="626" y="1319"/>
                    <a:pt x="626" y="1319"/>
                  </a:cubicBezTo>
                  <a:lnTo>
                    <a:pt x="2919" y="1"/>
                  </a:lnTo>
                  <a:close/>
                </a:path>
              </a:pathLst>
            </a:custGeom>
            <a:solidFill>
              <a:srgbClr val="94B6C0"/>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39" name="Google Shape;1742;p87">
              <a:extLst>
                <a:ext uri="{FF2B5EF4-FFF2-40B4-BE49-F238E27FC236}">
                  <a16:creationId xmlns:a16="http://schemas.microsoft.com/office/drawing/2014/main" id="{5A75D8BE-91BD-4DC4-87F3-C529B9290B45}"/>
                </a:ext>
              </a:extLst>
            </p:cNvPr>
            <p:cNvSpPr/>
            <p:nvPr/>
          </p:nvSpPr>
          <p:spPr>
            <a:xfrm>
              <a:off x="3230081" y="3913030"/>
              <a:ext cx="236316" cy="252650"/>
            </a:xfrm>
            <a:custGeom>
              <a:avLst/>
              <a:gdLst/>
              <a:ahLst/>
              <a:cxnLst/>
              <a:rect l="l" t="t" r="r" b="b"/>
              <a:pathLst>
                <a:path w="2126" h="2273" extrusionOk="0">
                  <a:moveTo>
                    <a:pt x="2022" y="1"/>
                  </a:moveTo>
                  <a:cubicBezTo>
                    <a:pt x="2022" y="1"/>
                    <a:pt x="158" y="1199"/>
                    <a:pt x="58" y="1832"/>
                  </a:cubicBezTo>
                  <a:cubicBezTo>
                    <a:pt x="0" y="2196"/>
                    <a:pt x="335" y="2273"/>
                    <a:pt x="629" y="2273"/>
                  </a:cubicBezTo>
                  <a:cubicBezTo>
                    <a:pt x="845" y="2273"/>
                    <a:pt x="1040" y="2231"/>
                    <a:pt x="1040" y="2231"/>
                  </a:cubicBezTo>
                  <a:cubicBezTo>
                    <a:pt x="1040" y="2231"/>
                    <a:pt x="2125" y="1432"/>
                    <a:pt x="2022" y="1"/>
                  </a:cubicBezTo>
                  <a:close/>
                </a:path>
              </a:pathLst>
            </a:custGeom>
            <a:solidFill>
              <a:srgbClr val="94B6C0"/>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40" name="Google Shape;1743;p87">
              <a:extLst>
                <a:ext uri="{FF2B5EF4-FFF2-40B4-BE49-F238E27FC236}">
                  <a16:creationId xmlns:a16="http://schemas.microsoft.com/office/drawing/2014/main" id="{39F87A42-0231-469A-B853-1FC9EBDB17C8}"/>
                </a:ext>
              </a:extLst>
            </p:cNvPr>
            <p:cNvSpPr/>
            <p:nvPr/>
          </p:nvSpPr>
          <p:spPr>
            <a:xfrm>
              <a:off x="3762963" y="2606842"/>
              <a:ext cx="1373320" cy="1011488"/>
            </a:xfrm>
            <a:custGeom>
              <a:avLst/>
              <a:gdLst/>
              <a:ahLst/>
              <a:cxnLst/>
              <a:rect l="l" t="t" r="r" b="b"/>
              <a:pathLst>
                <a:path w="12355" h="9100" extrusionOk="0">
                  <a:moveTo>
                    <a:pt x="4343" y="0"/>
                  </a:moveTo>
                  <a:cubicBezTo>
                    <a:pt x="4343" y="0"/>
                    <a:pt x="1494" y="679"/>
                    <a:pt x="659" y="5179"/>
                  </a:cubicBezTo>
                  <a:cubicBezTo>
                    <a:pt x="0" y="8725"/>
                    <a:pt x="2478" y="9100"/>
                    <a:pt x="3554" y="9100"/>
                  </a:cubicBezTo>
                  <a:cubicBezTo>
                    <a:pt x="3843" y="9100"/>
                    <a:pt x="4030" y="9073"/>
                    <a:pt x="4030" y="9073"/>
                  </a:cubicBezTo>
                  <a:lnTo>
                    <a:pt x="7688" y="6846"/>
                  </a:lnTo>
                  <a:lnTo>
                    <a:pt x="11599" y="5565"/>
                  </a:lnTo>
                  <a:cubicBezTo>
                    <a:pt x="11599" y="5565"/>
                    <a:pt x="12354" y="2420"/>
                    <a:pt x="9629" y="1385"/>
                  </a:cubicBezTo>
                  <a:cubicBezTo>
                    <a:pt x="6906" y="349"/>
                    <a:pt x="4343" y="0"/>
                    <a:pt x="4343" y="0"/>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41" name="Google Shape;1744;p87">
              <a:extLst>
                <a:ext uri="{FF2B5EF4-FFF2-40B4-BE49-F238E27FC236}">
                  <a16:creationId xmlns:a16="http://schemas.microsoft.com/office/drawing/2014/main" id="{7939A6CA-D53A-4346-8553-77E2B60BA78B}"/>
                </a:ext>
              </a:extLst>
            </p:cNvPr>
            <p:cNvSpPr/>
            <p:nvPr/>
          </p:nvSpPr>
          <p:spPr>
            <a:xfrm>
              <a:off x="3980829" y="1755169"/>
              <a:ext cx="1359314" cy="1075289"/>
            </a:xfrm>
            <a:custGeom>
              <a:avLst/>
              <a:gdLst/>
              <a:ahLst/>
              <a:cxnLst/>
              <a:rect l="l" t="t" r="r" b="b"/>
              <a:pathLst>
                <a:path w="12229" h="9674" extrusionOk="0">
                  <a:moveTo>
                    <a:pt x="4590" y="1"/>
                  </a:moveTo>
                  <a:cubicBezTo>
                    <a:pt x="3625" y="1"/>
                    <a:pt x="2613" y="315"/>
                    <a:pt x="2070" y="1079"/>
                  </a:cubicBezTo>
                  <a:cubicBezTo>
                    <a:pt x="1085" y="2463"/>
                    <a:pt x="1" y="5299"/>
                    <a:pt x="1924" y="7662"/>
                  </a:cubicBezTo>
                  <a:cubicBezTo>
                    <a:pt x="3066" y="9067"/>
                    <a:pt x="5076" y="9609"/>
                    <a:pt x="6873" y="9669"/>
                  </a:cubicBezTo>
                  <a:cubicBezTo>
                    <a:pt x="6954" y="9672"/>
                    <a:pt x="7035" y="9673"/>
                    <a:pt x="7116" y="9673"/>
                  </a:cubicBezTo>
                  <a:cubicBezTo>
                    <a:pt x="8775" y="9673"/>
                    <a:pt x="10465" y="9079"/>
                    <a:pt x="11230" y="7503"/>
                  </a:cubicBezTo>
                  <a:cubicBezTo>
                    <a:pt x="12228" y="5442"/>
                    <a:pt x="11812" y="2896"/>
                    <a:pt x="9769" y="1684"/>
                  </a:cubicBezTo>
                  <a:cubicBezTo>
                    <a:pt x="9769" y="1684"/>
                    <a:pt x="7476" y="327"/>
                    <a:pt x="5133" y="34"/>
                  </a:cubicBezTo>
                  <a:cubicBezTo>
                    <a:pt x="4956" y="12"/>
                    <a:pt x="4774" y="1"/>
                    <a:pt x="4590" y="1"/>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42" name="Google Shape;1745;p87">
              <a:extLst>
                <a:ext uri="{FF2B5EF4-FFF2-40B4-BE49-F238E27FC236}">
                  <a16:creationId xmlns:a16="http://schemas.microsoft.com/office/drawing/2014/main" id="{1E29143C-2805-46E1-8AD5-907625D1F107}"/>
                </a:ext>
              </a:extLst>
            </p:cNvPr>
            <p:cNvSpPr/>
            <p:nvPr/>
          </p:nvSpPr>
          <p:spPr>
            <a:xfrm>
              <a:off x="4671553" y="1619671"/>
              <a:ext cx="196522" cy="267322"/>
            </a:xfrm>
            <a:custGeom>
              <a:avLst/>
              <a:gdLst/>
              <a:ahLst/>
              <a:cxnLst/>
              <a:rect l="l" t="t" r="r" b="b"/>
              <a:pathLst>
                <a:path w="1768" h="2405" extrusionOk="0">
                  <a:moveTo>
                    <a:pt x="1230" y="0"/>
                  </a:moveTo>
                  <a:cubicBezTo>
                    <a:pt x="796" y="0"/>
                    <a:pt x="792" y="1685"/>
                    <a:pt x="792" y="1685"/>
                  </a:cubicBezTo>
                  <a:cubicBezTo>
                    <a:pt x="792" y="1685"/>
                    <a:pt x="764" y="248"/>
                    <a:pt x="405" y="248"/>
                  </a:cubicBezTo>
                  <a:cubicBezTo>
                    <a:pt x="397" y="248"/>
                    <a:pt x="388" y="249"/>
                    <a:pt x="380" y="251"/>
                  </a:cubicBezTo>
                  <a:cubicBezTo>
                    <a:pt x="0" y="321"/>
                    <a:pt x="213" y="1882"/>
                    <a:pt x="213" y="1882"/>
                  </a:cubicBezTo>
                  <a:lnTo>
                    <a:pt x="1075" y="2404"/>
                  </a:lnTo>
                  <a:cubicBezTo>
                    <a:pt x="1075" y="2404"/>
                    <a:pt x="1767" y="148"/>
                    <a:pt x="1282" y="8"/>
                  </a:cubicBezTo>
                  <a:cubicBezTo>
                    <a:pt x="1264" y="3"/>
                    <a:pt x="1246" y="0"/>
                    <a:pt x="1230" y="0"/>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43" name="Google Shape;1746;p87">
              <a:extLst>
                <a:ext uri="{FF2B5EF4-FFF2-40B4-BE49-F238E27FC236}">
                  <a16:creationId xmlns:a16="http://schemas.microsoft.com/office/drawing/2014/main" id="{B8EC90F1-97EE-4B41-AFB3-436D7FC77FA3}"/>
                </a:ext>
              </a:extLst>
            </p:cNvPr>
            <p:cNvSpPr/>
            <p:nvPr/>
          </p:nvSpPr>
          <p:spPr>
            <a:xfrm>
              <a:off x="4779708" y="663845"/>
              <a:ext cx="964381" cy="1606154"/>
            </a:xfrm>
            <a:custGeom>
              <a:avLst/>
              <a:gdLst/>
              <a:ahLst/>
              <a:cxnLst/>
              <a:rect l="l" t="t" r="r" b="b"/>
              <a:pathLst>
                <a:path w="8676" h="14450" extrusionOk="0">
                  <a:moveTo>
                    <a:pt x="6344" y="1"/>
                  </a:moveTo>
                  <a:cubicBezTo>
                    <a:pt x="4213" y="1"/>
                    <a:pt x="1" y="5356"/>
                    <a:pt x="1663" y="11383"/>
                  </a:cubicBezTo>
                  <a:cubicBezTo>
                    <a:pt x="2304" y="13708"/>
                    <a:pt x="2659" y="14449"/>
                    <a:pt x="2850" y="14449"/>
                  </a:cubicBezTo>
                  <a:cubicBezTo>
                    <a:pt x="3187" y="14449"/>
                    <a:pt x="3018" y="12149"/>
                    <a:pt x="3018" y="12149"/>
                  </a:cubicBezTo>
                  <a:cubicBezTo>
                    <a:pt x="3018" y="12149"/>
                    <a:pt x="2079" y="8817"/>
                    <a:pt x="4405" y="6108"/>
                  </a:cubicBezTo>
                  <a:cubicBezTo>
                    <a:pt x="6732" y="3402"/>
                    <a:pt x="8676" y="833"/>
                    <a:pt x="6732" y="71"/>
                  </a:cubicBezTo>
                  <a:cubicBezTo>
                    <a:pt x="6613" y="24"/>
                    <a:pt x="6483" y="1"/>
                    <a:pt x="6344" y="1"/>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44" name="Google Shape;1747;p87">
              <a:extLst>
                <a:ext uri="{FF2B5EF4-FFF2-40B4-BE49-F238E27FC236}">
                  <a16:creationId xmlns:a16="http://schemas.microsoft.com/office/drawing/2014/main" id="{309634F5-8785-483E-A487-8AE31CC4A1BD}"/>
                </a:ext>
              </a:extLst>
            </p:cNvPr>
            <p:cNvSpPr/>
            <p:nvPr/>
          </p:nvSpPr>
          <p:spPr>
            <a:xfrm>
              <a:off x="4166126" y="401407"/>
              <a:ext cx="426613" cy="1431533"/>
            </a:xfrm>
            <a:custGeom>
              <a:avLst/>
              <a:gdLst/>
              <a:ahLst/>
              <a:cxnLst/>
              <a:rect l="l" t="t" r="r" b="b"/>
              <a:pathLst>
                <a:path w="3838" h="12879" extrusionOk="0">
                  <a:moveTo>
                    <a:pt x="2829" y="1"/>
                  </a:moveTo>
                  <a:cubicBezTo>
                    <a:pt x="2818" y="1"/>
                    <a:pt x="2807" y="1"/>
                    <a:pt x="2796" y="2"/>
                  </a:cubicBezTo>
                  <a:cubicBezTo>
                    <a:pt x="2188" y="35"/>
                    <a:pt x="1" y="3367"/>
                    <a:pt x="1006" y="7151"/>
                  </a:cubicBezTo>
                  <a:cubicBezTo>
                    <a:pt x="2011" y="10935"/>
                    <a:pt x="3226" y="12879"/>
                    <a:pt x="3226" y="12879"/>
                  </a:cubicBezTo>
                  <a:lnTo>
                    <a:pt x="3646" y="12529"/>
                  </a:lnTo>
                  <a:cubicBezTo>
                    <a:pt x="3575" y="12426"/>
                    <a:pt x="2254" y="8155"/>
                    <a:pt x="3053" y="4548"/>
                  </a:cubicBezTo>
                  <a:cubicBezTo>
                    <a:pt x="3837" y="1002"/>
                    <a:pt x="3425" y="1"/>
                    <a:pt x="2829" y="1"/>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45" name="Google Shape;1748;p87">
              <a:extLst>
                <a:ext uri="{FF2B5EF4-FFF2-40B4-BE49-F238E27FC236}">
                  <a16:creationId xmlns:a16="http://schemas.microsoft.com/office/drawing/2014/main" id="{C279DB3C-2A5A-46FD-91EC-C48B8FFEDEE5}"/>
                </a:ext>
              </a:extLst>
            </p:cNvPr>
            <p:cNvSpPr/>
            <p:nvPr/>
          </p:nvSpPr>
          <p:spPr>
            <a:xfrm>
              <a:off x="3355576" y="3298896"/>
              <a:ext cx="1442903" cy="1131977"/>
            </a:xfrm>
            <a:custGeom>
              <a:avLst/>
              <a:gdLst/>
              <a:ahLst/>
              <a:cxnLst/>
              <a:rect l="l" t="t" r="r" b="b"/>
              <a:pathLst>
                <a:path w="12981" h="10184" extrusionOk="0">
                  <a:moveTo>
                    <a:pt x="11783" y="1"/>
                  </a:moveTo>
                  <a:cubicBezTo>
                    <a:pt x="11783" y="1"/>
                    <a:pt x="6155" y="1375"/>
                    <a:pt x="4128" y="2730"/>
                  </a:cubicBezTo>
                  <a:cubicBezTo>
                    <a:pt x="2104" y="4085"/>
                    <a:pt x="3928" y="8212"/>
                    <a:pt x="3502" y="8541"/>
                  </a:cubicBezTo>
                  <a:cubicBezTo>
                    <a:pt x="3079" y="8867"/>
                    <a:pt x="1" y="9556"/>
                    <a:pt x="1149" y="10079"/>
                  </a:cubicBezTo>
                  <a:cubicBezTo>
                    <a:pt x="1309" y="10152"/>
                    <a:pt x="1507" y="10183"/>
                    <a:pt x="1730" y="10183"/>
                  </a:cubicBezTo>
                  <a:cubicBezTo>
                    <a:pt x="3095" y="10183"/>
                    <a:pt x="5369" y="8997"/>
                    <a:pt x="5369" y="8997"/>
                  </a:cubicBezTo>
                  <a:cubicBezTo>
                    <a:pt x="5369" y="8997"/>
                    <a:pt x="5236" y="6904"/>
                    <a:pt x="5825" y="5496"/>
                  </a:cubicBezTo>
                  <a:cubicBezTo>
                    <a:pt x="6414" y="4091"/>
                    <a:pt x="7985" y="4681"/>
                    <a:pt x="10485" y="4188"/>
                  </a:cubicBezTo>
                  <a:cubicBezTo>
                    <a:pt x="12981" y="3699"/>
                    <a:pt x="12861" y="1079"/>
                    <a:pt x="12861" y="1079"/>
                  </a:cubicBezTo>
                  <a:lnTo>
                    <a:pt x="11783" y="1"/>
                  </a:ln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46" name="Google Shape;1749;p87">
              <a:extLst>
                <a:ext uri="{FF2B5EF4-FFF2-40B4-BE49-F238E27FC236}">
                  <a16:creationId xmlns:a16="http://schemas.microsoft.com/office/drawing/2014/main" id="{E2B873AF-C2EE-4DBD-B076-63D8212F550F}"/>
                </a:ext>
              </a:extLst>
            </p:cNvPr>
            <p:cNvSpPr/>
            <p:nvPr/>
          </p:nvSpPr>
          <p:spPr>
            <a:xfrm>
              <a:off x="3500635" y="2600729"/>
              <a:ext cx="769637" cy="495629"/>
            </a:xfrm>
            <a:custGeom>
              <a:avLst/>
              <a:gdLst/>
              <a:ahLst/>
              <a:cxnLst/>
              <a:rect l="l" t="t" r="r" b="b"/>
              <a:pathLst>
                <a:path w="6924" h="4459" extrusionOk="0">
                  <a:moveTo>
                    <a:pt x="6068" y="0"/>
                  </a:moveTo>
                  <a:cubicBezTo>
                    <a:pt x="5045" y="0"/>
                    <a:pt x="3262" y="329"/>
                    <a:pt x="1608" y="2255"/>
                  </a:cubicBezTo>
                  <a:cubicBezTo>
                    <a:pt x="1" y="4122"/>
                    <a:pt x="1110" y="4459"/>
                    <a:pt x="2119" y="4459"/>
                  </a:cubicBezTo>
                  <a:cubicBezTo>
                    <a:pt x="2687" y="4459"/>
                    <a:pt x="3222" y="4352"/>
                    <a:pt x="3222" y="4352"/>
                  </a:cubicBezTo>
                  <a:lnTo>
                    <a:pt x="6923" y="88"/>
                  </a:lnTo>
                  <a:cubicBezTo>
                    <a:pt x="6923" y="88"/>
                    <a:pt x="6597" y="0"/>
                    <a:pt x="6068" y="0"/>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47" name="Google Shape;1750;p87">
              <a:extLst>
                <a:ext uri="{FF2B5EF4-FFF2-40B4-BE49-F238E27FC236}">
                  <a16:creationId xmlns:a16="http://schemas.microsoft.com/office/drawing/2014/main" id="{243C1D48-B82F-4D29-B45A-716063226465}"/>
                </a:ext>
              </a:extLst>
            </p:cNvPr>
            <p:cNvSpPr/>
            <p:nvPr/>
          </p:nvSpPr>
          <p:spPr>
            <a:xfrm>
              <a:off x="3211740" y="3219420"/>
              <a:ext cx="914250" cy="1013488"/>
            </a:xfrm>
            <a:custGeom>
              <a:avLst/>
              <a:gdLst/>
              <a:ahLst/>
              <a:cxnLst/>
              <a:rect l="l" t="t" r="r" b="b"/>
              <a:pathLst>
                <a:path w="8225" h="9118" extrusionOk="0">
                  <a:moveTo>
                    <a:pt x="4040" y="1"/>
                  </a:moveTo>
                  <a:cubicBezTo>
                    <a:pt x="4040" y="1"/>
                    <a:pt x="836" y="41"/>
                    <a:pt x="419" y="2387"/>
                  </a:cubicBezTo>
                  <a:cubicBezTo>
                    <a:pt x="0" y="4730"/>
                    <a:pt x="2011" y="6527"/>
                    <a:pt x="2011" y="6527"/>
                  </a:cubicBezTo>
                  <a:cubicBezTo>
                    <a:pt x="2011" y="6527"/>
                    <a:pt x="1045" y="8161"/>
                    <a:pt x="542" y="8620"/>
                  </a:cubicBezTo>
                  <a:cubicBezTo>
                    <a:pt x="258" y="8882"/>
                    <a:pt x="474" y="9117"/>
                    <a:pt x="860" y="9117"/>
                  </a:cubicBezTo>
                  <a:cubicBezTo>
                    <a:pt x="1152" y="9117"/>
                    <a:pt x="1541" y="8982"/>
                    <a:pt x="1884" y="8620"/>
                  </a:cubicBezTo>
                  <a:cubicBezTo>
                    <a:pt x="2679" y="7785"/>
                    <a:pt x="2982" y="6321"/>
                    <a:pt x="2982" y="6321"/>
                  </a:cubicBezTo>
                  <a:cubicBezTo>
                    <a:pt x="2982" y="6321"/>
                    <a:pt x="2227" y="2158"/>
                    <a:pt x="5226" y="1598"/>
                  </a:cubicBezTo>
                  <a:cubicBezTo>
                    <a:pt x="8224" y="1039"/>
                    <a:pt x="4040" y="1"/>
                    <a:pt x="4040" y="1"/>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48" name="Google Shape;1751;p87">
              <a:extLst>
                <a:ext uri="{FF2B5EF4-FFF2-40B4-BE49-F238E27FC236}">
                  <a16:creationId xmlns:a16="http://schemas.microsoft.com/office/drawing/2014/main" id="{16DCF3E0-3A7F-42B4-83CE-E37960093106}"/>
                </a:ext>
              </a:extLst>
            </p:cNvPr>
            <p:cNvSpPr/>
            <p:nvPr/>
          </p:nvSpPr>
          <p:spPr>
            <a:xfrm>
              <a:off x="4189914" y="2309724"/>
              <a:ext cx="84811" cy="75361"/>
            </a:xfrm>
            <a:custGeom>
              <a:avLst/>
              <a:gdLst/>
              <a:ahLst/>
              <a:cxnLst/>
              <a:rect l="l" t="t" r="r" b="b"/>
              <a:pathLst>
                <a:path w="763" h="678" extrusionOk="0">
                  <a:moveTo>
                    <a:pt x="379" y="1"/>
                  </a:moveTo>
                  <a:cubicBezTo>
                    <a:pt x="240" y="1"/>
                    <a:pt x="110" y="88"/>
                    <a:pt x="60" y="230"/>
                  </a:cubicBezTo>
                  <a:cubicBezTo>
                    <a:pt x="0" y="406"/>
                    <a:pt x="93" y="600"/>
                    <a:pt x="269" y="660"/>
                  </a:cubicBezTo>
                  <a:cubicBezTo>
                    <a:pt x="306" y="672"/>
                    <a:pt x="343" y="678"/>
                    <a:pt x="380" y="678"/>
                  </a:cubicBezTo>
                  <a:cubicBezTo>
                    <a:pt x="523" y="678"/>
                    <a:pt x="655" y="590"/>
                    <a:pt x="702" y="450"/>
                  </a:cubicBezTo>
                  <a:cubicBezTo>
                    <a:pt x="762" y="273"/>
                    <a:pt x="669" y="81"/>
                    <a:pt x="492" y="21"/>
                  </a:cubicBezTo>
                  <a:cubicBezTo>
                    <a:pt x="455" y="7"/>
                    <a:pt x="417" y="1"/>
                    <a:pt x="379"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49" name="Google Shape;1752;p87">
              <a:extLst>
                <a:ext uri="{FF2B5EF4-FFF2-40B4-BE49-F238E27FC236}">
                  <a16:creationId xmlns:a16="http://schemas.microsoft.com/office/drawing/2014/main" id="{BEFB6910-CDC1-46D4-A87E-AA9548DBFCC2}"/>
                </a:ext>
              </a:extLst>
            </p:cNvPr>
            <p:cNvSpPr/>
            <p:nvPr/>
          </p:nvSpPr>
          <p:spPr>
            <a:xfrm>
              <a:off x="4807608" y="2552599"/>
              <a:ext cx="84811" cy="75584"/>
            </a:xfrm>
            <a:custGeom>
              <a:avLst/>
              <a:gdLst/>
              <a:ahLst/>
              <a:cxnLst/>
              <a:rect l="l" t="t" r="r" b="b"/>
              <a:pathLst>
                <a:path w="763" h="680" extrusionOk="0">
                  <a:moveTo>
                    <a:pt x="384" y="1"/>
                  </a:moveTo>
                  <a:cubicBezTo>
                    <a:pt x="243" y="1"/>
                    <a:pt x="111" y="88"/>
                    <a:pt x="61" y="229"/>
                  </a:cubicBezTo>
                  <a:cubicBezTo>
                    <a:pt x="1" y="409"/>
                    <a:pt x="94" y="601"/>
                    <a:pt x="271" y="661"/>
                  </a:cubicBezTo>
                  <a:cubicBezTo>
                    <a:pt x="308" y="673"/>
                    <a:pt x="345" y="679"/>
                    <a:pt x="382" y="679"/>
                  </a:cubicBezTo>
                  <a:cubicBezTo>
                    <a:pt x="524" y="679"/>
                    <a:pt x="655" y="592"/>
                    <a:pt x="703" y="452"/>
                  </a:cubicBezTo>
                  <a:cubicBezTo>
                    <a:pt x="763" y="275"/>
                    <a:pt x="670" y="82"/>
                    <a:pt x="494" y="19"/>
                  </a:cubicBezTo>
                  <a:cubicBezTo>
                    <a:pt x="457" y="6"/>
                    <a:pt x="421" y="1"/>
                    <a:pt x="384"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50" name="Google Shape;1753;p87">
              <a:extLst>
                <a:ext uri="{FF2B5EF4-FFF2-40B4-BE49-F238E27FC236}">
                  <a16:creationId xmlns:a16="http://schemas.microsoft.com/office/drawing/2014/main" id="{7FAB5EA6-8630-4CBA-8DD3-35E4ABF778F0}"/>
                </a:ext>
              </a:extLst>
            </p:cNvPr>
            <p:cNvSpPr/>
            <p:nvPr/>
          </p:nvSpPr>
          <p:spPr>
            <a:xfrm>
              <a:off x="4914873" y="1279646"/>
              <a:ext cx="213306" cy="651354"/>
            </a:xfrm>
            <a:custGeom>
              <a:avLst/>
              <a:gdLst/>
              <a:ahLst/>
              <a:cxnLst/>
              <a:rect l="l" t="t" r="r" b="b"/>
              <a:pathLst>
                <a:path w="1919" h="5860" extrusionOk="0">
                  <a:moveTo>
                    <a:pt x="1673" y="1"/>
                  </a:moveTo>
                  <a:cubicBezTo>
                    <a:pt x="1544" y="1"/>
                    <a:pt x="1389" y="71"/>
                    <a:pt x="1289" y="155"/>
                  </a:cubicBezTo>
                  <a:cubicBezTo>
                    <a:pt x="1089" y="318"/>
                    <a:pt x="919" y="538"/>
                    <a:pt x="784" y="758"/>
                  </a:cubicBezTo>
                  <a:cubicBezTo>
                    <a:pt x="1" y="2022"/>
                    <a:pt x="673" y="5617"/>
                    <a:pt x="673" y="5617"/>
                  </a:cubicBezTo>
                  <a:lnTo>
                    <a:pt x="1026" y="5859"/>
                  </a:lnTo>
                  <a:cubicBezTo>
                    <a:pt x="1010" y="4918"/>
                    <a:pt x="990" y="3973"/>
                    <a:pt x="1099" y="3037"/>
                  </a:cubicBezTo>
                  <a:cubicBezTo>
                    <a:pt x="1203" y="2145"/>
                    <a:pt x="1462" y="1366"/>
                    <a:pt x="1822" y="551"/>
                  </a:cubicBezTo>
                  <a:cubicBezTo>
                    <a:pt x="1858" y="474"/>
                    <a:pt x="1888" y="394"/>
                    <a:pt x="1898" y="311"/>
                  </a:cubicBezTo>
                  <a:cubicBezTo>
                    <a:pt x="1918" y="81"/>
                    <a:pt x="1810" y="1"/>
                    <a:pt x="1673"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51" name="Google Shape;1754;p87">
              <a:extLst>
                <a:ext uri="{FF2B5EF4-FFF2-40B4-BE49-F238E27FC236}">
                  <a16:creationId xmlns:a16="http://schemas.microsoft.com/office/drawing/2014/main" id="{8A110F11-2073-4ECB-8C4D-2E26A613E368}"/>
                </a:ext>
              </a:extLst>
            </p:cNvPr>
            <p:cNvSpPr/>
            <p:nvPr/>
          </p:nvSpPr>
          <p:spPr>
            <a:xfrm>
              <a:off x="4339307" y="1144370"/>
              <a:ext cx="204303" cy="619453"/>
            </a:xfrm>
            <a:custGeom>
              <a:avLst/>
              <a:gdLst/>
              <a:ahLst/>
              <a:cxnLst/>
              <a:rect l="l" t="t" r="r" b="b"/>
              <a:pathLst>
                <a:path w="1838" h="5573" extrusionOk="0">
                  <a:moveTo>
                    <a:pt x="515" y="1"/>
                  </a:moveTo>
                  <a:cubicBezTo>
                    <a:pt x="271" y="1"/>
                    <a:pt x="1" y="939"/>
                    <a:pt x="500" y="2514"/>
                  </a:cubicBezTo>
                  <a:cubicBezTo>
                    <a:pt x="1232" y="4826"/>
                    <a:pt x="1595" y="5505"/>
                    <a:pt x="1595" y="5505"/>
                  </a:cubicBezTo>
                  <a:lnTo>
                    <a:pt x="1837" y="5572"/>
                  </a:lnTo>
                  <a:cubicBezTo>
                    <a:pt x="1824" y="5536"/>
                    <a:pt x="822" y="2038"/>
                    <a:pt x="759" y="650"/>
                  </a:cubicBezTo>
                  <a:cubicBezTo>
                    <a:pt x="738" y="207"/>
                    <a:pt x="629" y="1"/>
                    <a:pt x="515"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52" name="Google Shape;1755;p87">
              <a:extLst>
                <a:ext uri="{FF2B5EF4-FFF2-40B4-BE49-F238E27FC236}">
                  <a16:creationId xmlns:a16="http://schemas.microsoft.com/office/drawing/2014/main" id="{E0C38130-5C30-4614-A750-E1622595B7F2}"/>
                </a:ext>
              </a:extLst>
            </p:cNvPr>
            <p:cNvSpPr/>
            <p:nvPr/>
          </p:nvSpPr>
          <p:spPr>
            <a:xfrm>
              <a:off x="4386660" y="2384976"/>
              <a:ext cx="215196" cy="334124"/>
            </a:xfrm>
            <a:custGeom>
              <a:avLst/>
              <a:gdLst/>
              <a:ahLst/>
              <a:cxnLst/>
              <a:rect l="l" t="t" r="r" b="b"/>
              <a:pathLst>
                <a:path w="1936" h="3006" extrusionOk="0">
                  <a:moveTo>
                    <a:pt x="987" y="1"/>
                  </a:moveTo>
                  <a:cubicBezTo>
                    <a:pt x="933" y="1"/>
                    <a:pt x="877" y="5"/>
                    <a:pt x="819" y="15"/>
                  </a:cubicBezTo>
                  <a:cubicBezTo>
                    <a:pt x="566" y="63"/>
                    <a:pt x="336" y="222"/>
                    <a:pt x="207" y="442"/>
                  </a:cubicBezTo>
                  <a:cubicBezTo>
                    <a:pt x="87" y="642"/>
                    <a:pt x="54" y="878"/>
                    <a:pt x="34" y="1107"/>
                  </a:cubicBezTo>
                  <a:cubicBezTo>
                    <a:pt x="4" y="1427"/>
                    <a:pt x="0" y="1750"/>
                    <a:pt x="20" y="2069"/>
                  </a:cubicBezTo>
                  <a:cubicBezTo>
                    <a:pt x="27" y="2209"/>
                    <a:pt x="44" y="2352"/>
                    <a:pt x="104" y="2479"/>
                  </a:cubicBezTo>
                  <a:cubicBezTo>
                    <a:pt x="184" y="2639"/>
                    <a:pt x="330" y="2755"/>
                    <a:pt x="483" y="2845"/>
                  </a:cubicBezTo>
                  <a:cubicBezTo>
                    <a:pt x="630" y="2933"/>
                    <a:pt x="803" y="3005"/>
                    <a:pt x="970" y="3005"/>
                  </a:cubicBezTo>
                  <a:cubicBezTo>
                    <a:pt x="1029" y="3005"/>
                    <a:pt x="1088" y="2996"/>
                    <a:pt x="1146" y="2975"/>
                  </a:cubicBezTo>
                  <a:cubicBezTo>
                    <a:pt x="1728" y="2755"/>
                    <a:pt x="1808" y="1770"/>
                    <a:pt x="1864" y="1261"/>
                  </a:cubicBezTo>
                  <a:cubicBezTo>
                    <a:pt x="1935" y="680"/>
                    <a:pt x="1626" y="1"/>
                    <a:pt x="98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53" name="Google Shape;1756;p87">
              <a:extLst>
                <a:ext uri="{FF2B5EF4-FFF2-40B4-BE49-F238E27FC236}">
                  <a16:creationId xmlns:a16="http://schemas.microsoft.com/office/drawing/2014/main" id="{D70A39FA-22FF-423C-A65B-BC6F29847676}"/>
                </a:ext>
              </a:extLst>
            </p:cNvPr>
            <p:cNvSpPr/>
            <p:nvPr/>
          </p:nvSpPr>
          <p:spPr>
            <a:xfrm>
              <a:off x="4446240" y="2434440"/>
              <a:ext cx="99595" cy="68915"/>
            </a:xfrm>
            <a:custGeom>
              <a:avLst/>
              <a:gdLst/>
              <a:ahLst/>
              <a:cxnLst/>
              <a:rect l="l" t="t" r="r" b="b"/>
              <a:pathLst>
                <a:path w="896" h="620" extrusionOk="0">
                  <a:moveTo>
                    <a:pt x="198" y="1"/>
                  </a:moveTo>
                  <a:cubicBezTo>
                    <a:pt x="189" y="1"/>
                    <a:pt x="180" y="2"/>
                    <a:pt x="170" y="3"/>
                  </a:cubicBezTo>
                  <a:cubicBezTo>
                    <a:pt x="0" y="40"/>
                    <a:pt x="403" y="619"/>
                    <a:pt x="403" y="619"/>
                  </a:cubicBezTo>
                  <a:cubicBezTo>
                    <a:pt x="403" y="619"/>
                    <a:pt x="895" y="493"/>
                    <a:pt x="789" y="309"/>
                  </a:cubicBezTo>
                  <a:cubicBezTo>
                    <a:pt x="747" y="234"/>
                    <a:pt x="684" y="212"/>
                    <a:pt x="626" y="212"/>
                  </a:cubicBezTo>
                  <a:cubicBezTo>
                    <a:pt x="542" y="212"/>
                    <a:pt x="467" y="257"/>
                    <a:pt x="467" y="257"/>
                  </a:cubicBezTo>
                  <a:cubicBezTo>
                    <a:pt x="467" y="257"/>
                    <a:pt x="353" y="1"/>
                    <a:pt x="198"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54" name="Google Shape;1757;p87">
              <a:extLst>
                <a:ext uri="{FF2B5EF4-FFF2-40B4-BE49-F238E27FC236}">
                  <a16:creationId xmlns:a16="http://schemas.microsoft.com/office/drawing/2014/main" id="{7521FDF8-4AA8-4637-A20E-6BC99D018F31}"/>
                </a:ext>
              </a:extLst>
            </p:cNvPr>
            <p:cNvSpPr/>
            <p:nvPr/>
          </p:nvSpPr>
          <p:spPr>
            <a:xfrm>
              <a:off x="4427343" y="2543928"/>
              <a:ext cx="87034" cy="60356"/>
            </a:xfrm>
            <a:custGeom>
              <a:avLst/>
              <a:gdLst/>
              <a:ahLst/>
              <a:cxnLst/>
              <a:rect l="l" t="t" r="r" b="b"/>
              <a:pathLst>
                <a:path w="783" h="543" extrusionOk="0">
                  <a:moveTo>
                    <a:pt x="443" y="0"/>
                  </a:moveTo>
                  <a:lnTo>
                    <a:pt x="387" y="27"/>
                  </a:lnTo>
                  <a:cubicBezTo>
                    <a:pt x="317" y="54"/>
                    <a:pt x="250" y="90"/>
                    <a:pt x="187" y="130"/>
                  </a:cubicBezTo>
                  <a:cubicBezTo>
                    <a:pt x="121" y="173"/>
                    <a:pt x="57" y="217"/>
                    <a:pt x="1" y="276"/>
                  </a:cubicBezTo>
                  <a:cubicBezTo>
                    <a:pt x="11" y="277"/>
                    <a:pt x="22" y="277"/>
                    <a:pt x="32" y="277"/>
                  </a:cubicBezTo>
                  <a:cubicBezTo>
                    <a:pt x="104" y="277"/>
                    <a:pt x="170" y="268"/>
                    <a:pt x="237" y="253"/>
                  </a:cubicBezTo>
                  <a:cubicBezTo>
                    <a:pt x="288" y="244"/>
                    <a:pt x="339" y="231"/>
                    <a:pt x="388" y="216"/>
                  </a:cubicBezTo>
                  <a:lnTo>
                    <a:pt x="388" y="216"/>
                  </a:lnTo>
                  <a:cubicBezTo>
                    <a:pt x="436" y="272"/>
                    <a:pt x="488" y="324"/>
                    <a:pt x="543" y="376"/>
                  </a:cubicBezTo>
                  <a:cubicBezTo>
                    <a:pt x="617" y="436"/>
                    <a:pt x="689" y="496"/>
                    <a:pt x="783" y="542"/>
                  </a:cubicBezTo>
                  <a:cubicBezTo>
                    <a:pt x="756" y="443"/>
                    <a:pt x="709" y="356"/>
                    <a:pt x="660" y="276"/>
                  </a:cubicBezTo>
                  <a:cubicBezTo>
                    <a:pt x="609" y="197"/>
                    <a:pt x="553" y="120"/>
                    <a:pt x="490" y="50"/>
                  </a:cubicBezTo>
                  <a:lnTo>
                    <a:pt x="443"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55" name="Google Shape;1758;p87">
              <a:extLst>
                <a:ext uri="{FF2B5EF4-FFF2-40B4-BE49-F238E27FC236}">
                  <a16:creationId xmlns:a16="http://schemas.microsoft.com/office/drawing/2014/main" id="{9F85EF23-F911-4CCE-82C4-63351EF59F8A}"/>
                </a:ext>
              </a:extLst>
            </p:cNvPr>
            <p:cNvSpPr/>
            <p:nvPr/>
          </p:nvSpPr>
          <p:spPr>
            <a:xfrm>
              <a:off x="4210589" y="1717376"/>
              <a:ext cx="122826" cy="144498"/>
            </a:xfrm>
            <a:custGeom>
              <a:avLst/>
              <a:gdLst/>
              <a:ahLst/>
              <a:cxnLst/>
              <a:rect l="l" t="t" r="r" b="b"/>
              <a:pathLst>
                <a:path w="1105" h="1300" extrusionOk="0">
                  <a:moveTo>
                    <a:pt x="681" y="1"/>
                  </a:moveTo>
                  <a:cubicBezTo>
                    <a:pt x="678" y="1"/>
                    <a:pt x="675" y="1"/>
                    <a:pt x="673" y="1"/>
                  </a:cubicBezTo>
                  <a:cubicBezTo>
                    <a:pt x="413" y="21"/>
                    <a:pt x="889" y="1126"/>
                    <a:pt x="889" y="1126"/>
                  </a:cubicBezTo>
                  <a:cubicBezTo>
                    <a:pt x="889" y="1126"/>
                    <a:pt x="437" y="412"/>
                    <a:pt x="227" y="412"/>
                  </a:cubicBezTo>
                  <a:cubicBezTo>
                    <a:pt x="216" y="412"/>
                    <a:pt x="206" y="413"/>
                    <a:pt x="197" y="417"/>
                  </a:cubicBezTo>
                  <a:cubicBezTo>
                    <a:pt x="0" y="497"/>
                    <a:pt x="650" y="1299"/>
                    <a:pt x="650" y="1299"/>
                  </a:cubicBezTo>
                  <a:lnTo>
                    <a:pt x="1105" y="1040"/>
                  </a:lnTo>
                  <a:cubicBezTo>
                    <a:pt x="1105" y="1040"/>
                    <a:pt x="936" y="1"/>
                    <a:pt x="681" y="1"/>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56" name="Google Shape;1759;p87">
              <a:extLst>
                <a:ext uri="{FF2B5EF4-FFF2-40B4-BE49-F238E27FC236}">
                  <a16:creationId xmlns:a16="http://schemas.microsoft.com/office/drawing/2014/main" id="{A433CF23-5640-43BA-8B3F-19CB782FBB0D}"/>
                </a:ext>
              </a:extLst>
            </p:cNvPr>
            <p:cNvSpPr/>
            <p:nvPr/>
          </p:nvSpPr>
          <p:spPr>
            <a:xfrm>
              <a:off x="5030365" y="2666755"/>
              <a:ext cx="300897" cy="239534"/>
            </a:xfrm>
            <a:custGeom>
              <a:avLst/>
              <a:gdLst/>
              <a:ahLst/>
              <a:cxnLst/>
              <a:rect l="l" t="t" r="r" b="b"/>
              <a:pathLst>
                <a:path w="2707" h="2155" extrusionOk="0">
                  <a:moveTo>
                    <a:pt x="367" y="1"/>
                  </a:moveTo>
                  <a:lnTo>
                    <a:pt x="0" y="516"/>
                  </a:lnTo>
                  <a:cubicBezTo>
                    <a:pt x="0" y="516"/>
                    <a:pt x="604" y="2154"/>
                    <a:pt x="1020" y="2154"/>
                  </a:cubicBezTo>
                  <a:cubicBezTo>
                    <a:pt x="1032" y="2154"/>
                    <a:pt x="1044" y="2153"/>
                    <a:pt x="1055" y="2150"/>
                  </a:cubicBezTo>
                  <a:cubicBezTo>
                    <a:pt x="1471" y="2050"/>
                    <a:pt x="367" y="516"/>
                    <a:pt x="367" y="516"/>
                  </a:cubicBezTo>
                  <a:lnTo>
                    <a:pt x="367" y="516"/>
                  </a:lnTo>
                  <a:cubicBezTo>
                    <a:pt x="367" y="516"/>
                    <a:pt x="1412" y="1544"/>
                    <a:pt x="1774" y="1544"/>
                  </a:cubicBezTo>
                  <a:cubicBezTo>
                    <a:pt x="1808" y="1544"/>
                    <a:pt x="1837" y="1535"/>
                    <a:pt x="1857" y="1514"/>
                  </a:cubicBezTo>
                  <a:cubicBezTo>
                    <a:pt x="2094" y="1279"/>
                    <a:pt x="570" y="316"/>
                    <a:pt x="570" y="316"/>
                  </a:cubicBezTo>
                  <a:lnTo>
                    <a:pt x="570" y="316"/>
                  </a:lnTo>
                  <a:cubicBezTo>
                    <a:pt x="570" y="316"/>
                    <a:pt x="1600" y="518"/>
                    <a:pt x="2230" y="518"/>
                  </a:cubicBezTo>
                  <a:cubicBezTo>
                    <a:pt x="2507" y="518"/>
                    <a:pt x="2706" y="479"/>
                    <a:pt x="2706" y="366"/>
                  </a:cubicBezTo>
                  <a:cubicBezTo>
                    <a:pt x="2706" y="1"/>
                    <a:pt x="367" y="1"/>
                    <a:pt x="367" y="1"/>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57" name="Google Shape;1760;p87">
              <a:extLst>
                <a:ext uri="{FF2B5EF4-FFF2-40B4-BE49-F238E27FC236}">
                  <a16:creationId xmlns:a16="http://schemas.microsoft.com/office/drawing/2014/main" id="{883FA563-347B-4AAF-B75F-AAF6B41D8B0E}"/>
                </a:ext>
              </a:extLst>
            </p:cNvPr>
            <p:cNvSpPr/>
            <p:nvPr/>
          </p:nvSpPr>
          <p:spPr>
            <a:xfrm>
              <a:off x="3832658" y="2164666"/>
              <a:ext cx="335466" cy="225417"/>
            </a:xfrm>
            <a:custGeom>
              <a:avLst/>
              <a:gdLst/>
              <a:ahLst/>
              <a:cxnLst/>
              <a:rect l="l" t="t" r="r" b="b"/>
              <a:pathLst>
                <a:path w="3018" h="2028" extrusionOk="0">
                  <a:moveTo>
                    <a:pt x="823" y="0"/>
                  </a:moveTo>
                  <a:cubicBezTo>
                    <a:pt x="808" y="0"/>
                    <a:pt x="794" y="2"/>
                    <a:pt x="781" y="5"/>
                  </a:cubicBezTo>
                  <a:cubicBezTo>
                    <a:pt x="319" y="104"/>
                    <a:pt x="2025" y="1442"/>
                    <a:pt x="2025" y="1442"/>
                  </a:cubicBezTo>
                  <a:cubicBezTo>
                    <a:pt x="2025" y="1442"/>
                    <a:pt x="802" y="893"/>
                    <a:pt x="365" y="893"/>
                  </a:cubicBezTo>
                  <a:cubicBezTo>
                    <a:pt x="288" y="893"/>
                    <a:pt x="236" y="910"/>
                    <a:pt x="219" y="949"/>
                  </a:cubicBezTo>
                  <a:cubicBezTo>
                    <a:pt x="105" y="1212"/>
                    <a:pt x="2025" y="1808"/>
                    <a:pt x="2025" y="1808"/>
                  </a:cubicBezTo>
                  <a:cubicBezTo>
                    <a:pt x="2025" y="1808"/>
                    <a:pt x="1106" y="1654"/>
                    <a:pt x="512" y="1654"/>
                  </a:cubicBezTo>
                  <a:cubicBezTo>
                    <a:pt x="215" y="1654"/>
                    <a:pt x="0" y="1693"/>
                    <a:pt x="22" y="1808"/>
                  </a:cubicBezTo>
                  <a:cubicBezTo>
                    <a:pt x="56" y="1984"/>
                    <a:pt x="783" y="2027"/>
                    <a:pt x="1499" y="2027"/>
                  </a:cubicBezTo>
                  <a:cubicBezTo>
                    <a:pt x="2206" y="2027"/>
                    <a:pt x="2901" y="1985"/>
                    <a:pt x="2901" y="1985"/>
                  </a:cubicBezTo>
                  <a:lnTo>
                    <a:pt x="3018" y="1645"/>
                  </a:lnTo>
                  <a:cubicBezTo>
                    <a:pt x="3018" y="1645"/>
                    <a:pt x="1344" y="0"/>
                    <a:pt x="823" y="0"/>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58" name="Google Shape;1761;p87">
              <a:extLst>
                <a:ext uri="{FF2B5EF4-FFF2-40B4-BE49-F238E27FC236}">
                  <a16:creationId xmlns:a16="http://schemas.microsoft.com/office/drawing/2014/main" id="{40375BDA-A297-4F94-A330-480254ECFB1B}"/>
                </a:ext>
              </a:extLst>
            </p:cNvPr>
            <p:cNvSpPr/>
            <p:nvPr/>
          </p:nvSpPr>
          <p:spPr>
            <a:xfrm>
              <a:off x="4006284" y="2098862"/>
              <a:ext cx="1107771" cy="674585"/>
            </a:xfrm>
            <a:custGeom>
              <a:avLst/>
              <a:gdLst/>
              <a:ahLst/>
              <a:cxnLst/>
              <a:rect l="l" t="t" r="r" b="b"/>
              <a:pathLst>
                <a:path w="9966" h="6069" extrusionOk="0">
                  <a:moveTo>
                    <a:pt x="2035" y="184"/>
                  </a:moveTo>
                  <a:cubicBezTo>
                    <a:pt x="3053" y="184"/>
                    <a:pt x="3881" y="1012"/>
                    <a:pt x="3881" y="2034"/>
                  </a:cubicBezTo>
                  <a:cubicBezTo>
                    <a:pt x="3881" y="3053"/>
                    <a:pt x="3053" y="3881"/>
                    <a:pt x="2035" y="3881"/>
                  </a:cubicBezTo>
                  <a:cubicBezTo>
                    <a:pt x="1013" y="3881"/>
                    <a:pt x="184" y="3053"/>
                    <a:pt x="184" y="2034"/>
                  </a:cubicBezTo>
                  <a:cubicBezTo>
                    <a:pt x="184" y="1012"/>
                    <a:pt x="1013" y="184"/>
                    <a:pt x="2035" y="184"/>
                  </a:cubicBezTo>
                  <a:close/>
                  <a:moveTo>
                    <a:pt x="7932" y="2184"/>
                  </a:moveTo>
                  <a:cubicBezTo>
                    <a:pt x="8950" y="2184"/>
                    <a:pt x="9779" y="3016"/>
                    <a:pt x="9779" y="4034"/>
                  </a:cubicBezTo>
                  <a:cubicBezTo>
                    <a:pt x="9779" y="5056"/>
                    <a:pt x="8950" y="5884"/>
                    <a:pt x="7932" y="5884"/>
                  </a:cubicBezTo>
                  <a:cubicBezTo>
                    <a:pt x="6910" y="5884"/>
                    <a:pt x="6082" y="5056"/>
                    <a:pt x="6082" y="4034"/>
                  </a:cubicBezTo>
                  <a:cubicBezTo>
                    <a:pt x="6082" y="3016"/>
                    <a:pt x="6910" y="2184"/>
                    <a:pt x="7932" y="2184"/>
                  </a:cubicBezTo>
                  <a:close/>
                  <a:moveTo>
                    <a:pt x="2035" y="1"/>
                  </a:moveTo>
                  <a:cubicBezTo>
                    <a:pt x="913" y="1"/>
                    <a:pt x="1" y="912"/>
                    <a:pt x="1" y="2034"/>
                  </a:cubicBezTo>
                  <a:cubicBezTo>
                    <a:pt x="1" y="3156"/>
                    <a:pt x="913" y="4067"/>
                    <a:pt x="2035" y="4067"/>
                  </a:cubicBezTo>
                  <a:cubicBezTo>
                    <a:pt x="3043" y="4067"/>
                    <a:pt x="3881" y="3325"/>
                    <a:pt x="4038" y="2357"/>
                  </a:cubicBezTo>
                  <a:lnTo>
                    <a:pt x="6151" y="3053"/>
                  </a:lnTo>
                  <a:cubicBezTo>
                    <a:pt x="5989" y="3342"/>
                    <a:pt x="5895" y="3678"/>
                    <a:pt x="5895" y="4034"/>
                  </a:cubicBezTo>
                  <a:cubicBezTo>
                    <a:pt x="5895" y="5156"/>
                    <a:pt x="6810" y="6068"/>
                    <a:pt x="7932" y="6068"/>
                  </a:cubicBezTo>
                  <a:cubicBezTo>
                    <a:pt x="9053" y="6068"/>
                    <a:pt x="9966" y="5156"/>
                    <a:pt x="9966" y="4034"/>
                  </a:cubicBezTo>
                  <a:cubicBezTo>
                    <a:pt x="9966" y="2913"/>
                    <a:pt x="9053" y="2001"/>
                    <a:pt x="7932" y="2001"/>
                  </a:cubicBezTo>
                  <a:cubicBezTo>
                    <a:pt x="7233" y="2001"/>
                    <a:pt x="6617" y="2354"/>
                    <a:pt x="6251" y="2889"/>
                  </a:cubicBezTo>
                  <a:lnTo>
                    <a:pt x="4061" y="2170"/>
                  </a:lnTo>
                  <a:cubicBezTo>
                    <a:pt x="4065" y="2124"/>
                    <a:pt x="4068" y="2081"/>
                    <a:pt x="4068" y="2034"/>
                  </a:cubicBezTo>
                  <a:cubicBezTo>
                    <a:pt x="4068" y="912"/>
                    <a:pt x="3156" y="1"/>
                    <a:pt x="2035"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59" name="Google Shape;1762;p87">
              <a:extLst>
                <a:ext uri="{FF2B5EF4-FFF2-40B4-BE49-F238E27FC236}">
                  <a16:creationId xmlns:a16="http://schemas.microsoft.com/office/drawing/2014/main" id="{9BE07597-D9EC-4475-A139-98A928CCFACD}"/>
                </a:ext>
              </a:extLst>
            </p:cNvPr>
            <p:cNvSpPr/>
            <p:nvPr/>
          </p:nvSpPr>
          <p:spPr>
            <a:xfrm>
              <a:off x="5171977" y="979193"/>
              <a:ext cx="15673" cy="58133"/>
            </a:xfrm>
            <a:custGeom>
              <a:avLst/>
              <a:gdLst/>
              <a:ahLst/>
              <a:cxnLst/>
              <a:rect l="l" t="t" r="r" b="b"/>
              <a:pathLst>
                <a:path w="141" h="523" extrusionOk="0">
                  <a:moveTo>
                    <a:pt x="71" y="1"/>
                  </a:moveTo>
                  <a:cubicBezTo>
                    <a:pt x="36" y="1"/>
                    <a:pt x="1" y="22"/>
                    <a:pt x="1" y="66"/>
                  </a:cubicBezTo>
                  <a:lnTo>
                    <a:pt x="1" y="455"/>
                  </a:lnTo>
                  <a:cubicBezTo>
                    <a:pt x="1" y="500"/>
                    <a:pt x="36" y="523"/>
                    <a:pt x="71" y="523"/>
                  </a:cubicBezTo>
                  <a:cubicBezTo>
                    <a:pt x="106" y="523"/>
                    <a:pt x="141" y="500"/>
                    <a:pt x="141" y="455"/>
                  </a:cubicBezTo>
                  <a:lnTo>
                    <a:pt x="141" y="66"/>
                  </a:lnTo>
                  <a:cubicBezTo>
                    <a:pt x="141" y="22"/>
                    <a:pt x="106" y="1"/>
                    <a:pt x="7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60" name="Google Shape;1763;p87">
              <a:extLst>
                <a:ext uri="{FF2B5EF4-FFF2-40B4-BE49-F238E27FC236}">
                  <a16:creationId xmlns:a16="http://schemas.microsoft.com/office/drawing/2014/main" id="{6BD1D37A-2051-4FE2-8CA9-F0D76B65D2BC}"/>
                </a:ext>
              </a:extLst>
            </p:cNvPr>
            <p:cNvSpPr/>
            <p:nvPr/>
          </p:nvSpPr>
          <p:spPr>
            <a:xfrm>
              <a:off x="5203879" y="955961"/>
              <a:ext cx="15228" cy="46795"/>
            </a:xfrm>
            <a:custGeom>
              <a:avLst/>
              <a:gdLst/>
              <a:ahLst/>
              <a:cxnLst/>
              <a:rect l="l" t="t" r="r" b="b"/>
              <a:pathLst>
                <a:path w="137" h="421" extrusionOk="0">
                  <a:moveTo>
                    <a:pt x="69" y="1"/>
                  </a:moveTo>
                  <a:cubicBezTo>
                    <a:pt x="35" y="1"/>
                    <a:pt x="1" y="23"/>
                    <a:pt x="1" y="68"/>
                  </a:cubicBezTo>
                  <a:lnTo>
                    <a:pt x="1" y="355"/>
                  </a:lnTo>
                  <a:cubicBezTo>
                    <a:pt x="1" y="398"/>
                    <a:pt x="35" y="421"/>
                    <a:pt x="70" y="421"/>
                  </a:cubicBezTo>
                  <a:cubicBezTo>
                    <a:pt x="103" y="421"/>
                    <a:pt x="136" y="399"/>
                    <a:pt x="136" y="355"/>
                  </a:cubicBezTo>
                  <a:lnTo>
                    <a:pt x="136" y="68"/>
                  </a:lnTo>
                  <a:cubicBezTo>
                    <a:pt x="136" y="23"/>
                    <a:pt x="103" y="1"/>
                    <a:pt x="6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61" name="Google Shape;1764;p87">
              <a:extLst>
                <a:ext uri="{FF2B5EF4-FFF2-40B4-BE49-F238E27FC236}">
                  <a16:creationId xmlns:a16="http://schemas.microsoft.com/office/drawing/2014/main" id="{0F57E447-6934-433A-B05E-34E4673670A3}"/>
                </a:ext>
              </a:extLst>
            </p:cNvPr>
            <p:cNvSpPr/>
            <p:nvPr/>
          </p:nvSpPr>
          <p:spPr>
            <a:xfrm>
              <a:off x="5418299" y="809125"/>
              <a:ext cx="23009" cy="55687"/>
            </a:xfrm>
            <a:custGeom>
              <a:avLst/>
              <a:gdLst/>
              <a:ahLst/>
              <a:cxnLst/>
              <a:rect l="l" t="t" r="r" b="b"/>
              <a:pathLst>
                <a:path w="207" h="501" extrusionOk="0">
                  <a:moveTo>
                    <a:pt x="121" y="1"/>
                  </a:moveTo>
                  <a:cubicBezTo>
                    <a:pt x="94" y="1"/>
                    <a:pt x="70" y="16"/>
                    <a:pt x="65" y="51"/>
                  </a:cubicBezTo>
                  <a:cubicBezTo>
                    <a:pt x="45" y="171"/>
                    <a:pt x="25" y="291"/>
                    <a:pt x="9" y="411"/>
                  </a:cubicBezTo>
                  <a:cubicBezTo>
                    <a:pt x="0" y="465"/>
                    <a:pt x="46" y="500"/>
                    <a:pt x="86" y="500"/>
                  </a:cubicBezTo>
                  <a:cubicBezTo>
                    <a:pt x="112" y="500"/>
                    <a:pt x="136" y="485"/>
                    <a:pt x="141" y="451"/>
                  </a:cubicBezTo>
                  <a:cubicBezTo>
                    <a:pt x="161" y="328"/>
                    <a:pt x="178" y="208"/>
                    <a:pt x="198" y="88"/>
                  </a:cubicBezTo>
                  <a:cubicBezTo>
                    <a:pt x="206" y="36"/>
                    <a:pt x="161" y="1"/>
                    <a:pt x="12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62" name="Google Shape;1765;p87">
              <a:extLst>
                <a:ext uri="{FF2B5EF4-FFF2-40B4-BE49-F238E27FC236}">
                  <a16:creationId xmlns:a16="http://schemas.microsoft.com/office/drawing/2014/main" id="{796F74AE-42E2-4B61-B0C5-CF22D6ED6272}"/>
                </a:ext>
              </a:extLst>
            </p:cNvPr>
            <p:cNvSpPr/>
            <p:nvPr/>
          </p:nvSpPr>
          <p:spPr>
            <a:xfrm>
              <a:off x="5451313" y="838026"/>
              <a:ext cx="15339" cy="66803"/>
            </a:xfrm>
            <a:custGeom>
              <a:avLst/>
              <a:gdLst/>
              <a:ahLst/>
              <a:cxnLst/>
              <a:rect l="l" t="t" r="r" b="b"/>
              <a:pathLst>
                <a:path w="138" h="601" extrusionOk="0">
                  <a:moveTo>
                    <a:pt x="69" y="0"/>
                  </a:moveTo>
                  <a:cubicBezTo>
                    <a:pt x="35" y="0"/>
                    <a:pt x="1" y="23"/>
                    <a:pt x="1" y="68"/>
                  </a:cubicBezTo>
                  <a:lnTo>
                    <a:pt x="1" y="533"/>
                  </a:lnTo>
                  <a:cubicBezTo>
                    <a:pt x="1" y="578"/>
                    <a:pt x="35" y="601"/>
                    <a:pt x="69" y="601"/>
                  </a:cubicBezTo>
                  <a:cubicBezTo>
                    <a:pt x="103" y="601"/>
                    <a:pt x="137" y="578"/>
                    <a:pt x="137" y="533"/>
                  </a:cubicBezTo>
                  <a:lnTo>
                    <a:pt x="137" y="68"/>
                  </a:lnTo>
                  <a:cubicBezTo>
                    <a:pt x="137" y="23"/>
                    <a:pt x="103" y="0"/>
                    <a:pt x="6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63" name="Google Shape;1766;p87">
              <a:extLst>
                <a:ext uri="{FF2B5EF4-FFF2-40B4-BE49-F238E27FC236}">
                  <a16:creationId xmlns:a16="http://schemas.microsoft.com/office/drawing/2014/main" id="{4ADCF253-0D7C-4A96-88A2-2B6CEB957F6B}"/>
                </a:ext>
              </a:extLst>
            </p:cNvPr>
            <p:cNvSpPr/>
            <p:nvPr/>
          </p:nvSpPr>
          <p:spPr>
            <a:xfrm>
              <a:off x="4333305" y="938955"/>
              <a:ext cx="20341" cy="52575"/>
            </a:xfrm>
            <a:custGeom>
              <a:avLst/>
              <a:gdLst/>
              <a:ahLst/>
              <a:cxnLst/>
              <a:rect l="l" t="t" r="r" b="b"/>
              <a:pathLst>
                <a:path w="183" h="473" extrusionOk="0">
                  <a:moveTo>
                    <a:pt x="91" y="1"/>
                  </a:moveTo>
                  <a:cubicBezTo>
                    <a:pt x="56" y="1"/>
                    <a:pt x="20" y="23"/>
                    <a:pt x="14" y="69"/>
                  </a:cubicBezTo>
                  <a:cubicBezTo>
                    <a:pt x="1" y="188"/>
                    <a:pt x="11" y="304"/>
                    <a:pt x="38" y="421"/>
                  </a:cubicBezTo>
                  <a:cubicBezTo>
                    <a:pt x="44" y="457"/>
                    <a:pt x="70" y="473"/>
                    <a:pt x="98" y="473"/>
                  </a:cubicBezTo>
                  <a:cubicBezTo>
                    <a:pt x="139" y="473"/>
                    <a:pt x="183" y="438"/>
                    <a:pt x="171" y="384"/>
                  </a:cubicBezTo>
                  <a:cubicBezTo>
                    <a:pt x="148" y="281"/>
                    <a:pt x="141" y="175"/>
                    <a:pt x="154" y="69"/>
                  </a:cubicBezTo>
                  <a:cubicBezTo>
                    <a:pt x="157" y="23"/>
                    <a:pt x="125" y="1"/>
                    <a:pt x="9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64" name="Google Shape;1767;p87">
              <a:extLst>
                <a:ext uri="{FF2B5EF4-FFF2-40B4-BE49-F238E27FC236}">
                  <a16:creationId xmlns:a16="http://schemas.microsoft.com/office/drawing/2014/main" id="{3B8903B5-5513-440D-9D41-8FD8EBFDFBB6}"/>
                </a:ext>
              </a:extLst>
            </p:cNvPr>
            <p:cNvSpPr/>
            <p:nvPr/>
          </p:nvSpPr>
          <p:spPr>
            <a:xfrm>
              <a:off x="4365207" y="953405"/>
              <a:ext cx="25454" cy="56243"/>
            </a:xfrm>
            <a:custGeom>
              <a:avLst/>
              <a:gdLst/>
              <a:ahLst/>
              <a:cxnLst/>
              <a:rect l="l" t="t" r="r" b="b"/>
              <a:pathLst>
                <a:path w="229" h="506" extrusionOk="0">
                  <a:moveTo>
                    <a:pt x="90" y="1"/>
                  </a:moveTo>
                  <a:cubicBezTo>
                    <a:pt x="55" y="1"/>
                    <a:pt x="19" y="23"/>
                    <a:pt x="13" y="68"/>
                  </a:cubicBezTo>
                  <a:cubicBezTo>
                    <a:pt x="1" y="208"/>
                    <a:pt x="27" y="341"/>
                    <a:pt x="84" y="470"/>
                  </a:cubicBezTo>
                  <a:cubicBezTo>
                    <a:pt x="95" y="495"/>
                    <a:pt x="115" y="506"/>
                    <a:pt x="135" y="506"/>
                  </a:cubicBezTo>
                  <a:cubicBezTo>
                    <a:pt x="180" y="506"/>
                    <a:pt x="229" y="456"/>
                    <a:pt x="203" y="401"/>
                  </a:cubicBezTo>
                  <a:cubicBezTo>
                    <a:pt x="157" y="294"/>
                    <a:pt x="144" y="181"/>
                    <a:pt x="153" y="68"/>
                  </a:cubicBezTo>
                  <a:cubicBezTo>
                    <a:pt x="157" y="23"/>
                    <a:pt x="124" y="1"/>
                    <a:pt x="9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65" name="Google Shape;1768;p87">
              <a:extLst>
                <a:ext uri="{FF2B5EF4-FFF2-40B4-BE49-F238E27FC236}">
                  <a16:creationId xmlns:a16="http://schemas.microsoft.com/office/drawing/2014/main" id="{36B17193-F2B4-4FED-9C0A-F9BFD50E9484}"/>
                </a:ext>
              </a:extLst>
            </p:cNvPr>
            <p:cNvSpPr/>
            <p:nvPr/>
          </p:nvSpPr>
          <p:spPr>
            <a:xfrm>
              <a:off x="4432567" y="498223"/>
              <a:ext cx="21119" cy="64246"/>
            </a:xfrm>
            <a:custGeom>
              <a:avLst/>
              <a:gdLst/>
              <a:ahLst/>
              <a:cxnLst/>
              <a:rect l="l" t="t" r="r" b="b"/>
              <a:pathLst>
                <a:path w="190" h="578" extrusionOk="0">
                  <a:moveTo>
                    <a:pt x="105" y="0"/>
                  </a:moveTo>
                  <a:cubicBezTo>
                    <a:pt x="78" y="0"/>
                    <a:pt x="53" y="15"/>
                    <a:pt x="46" y="49"/>
                  </a:cubicBezTo>
                  <a:cubicBezTo>
                    <a:pt x="17" y="203"/>
                    <a:pt x="0" y="355"/>
                    <a:pt x="0" y="512"/>
                  </a:cubicBezTo>
                  <a:cubicBezTo>
                    <a:pt x="0" y="555"/>
                    <a:pt x="34" y="577"/>
                    <a:pt x="68" y="577"/>
                  </a:cubicBezTo>
                  <a:cubicBezTo>
                    <a:pt x="102" y="577"/>
                    <a:pt x="137" y="555"/>
                    <a:pt x="137" y="512"/>
                  </a:cubicBezTo>
                  <a:cubicBezTo>
                    <a:pt x="140" y="369"/>
                    <a:pt x="153" y="226"/>
                    <a:pt x="180" y="86"/>
                  </a:cubicBezTo>
                  <a:cubicBezTo>
                    <a:pt x="190" y="34"/>
                    <a:pt x="146" y="0"/>
                    <a:pt x="105"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66" name="Google Shape;1769;p87">
              <a:extLst>
                <a:ext uri="{FF2B5EF4-FFF2-40B4-BE49-F238E27FC236}">
                  <a16:creationId xmlns:a16="http://schemas.microsoft.com/office/drawing/2014/main" id="{D249A56F-408B-48B8-96C0-60997890CC6F}"/>
                </a:ext>
              </a:extLst>
            </p:cNvPr>
            <p:cNvSpPr/>
            <p:nvPr/>
          </p:nvSpPr>
          <p:spPr>
            <a:xfrm>
              <a:off x="4474362" y="549911"/>
              <a:ext cx="19786" cy="58466"/>
            </a:xfrm>
            <a:custGeom>
              <a:avLst/>
              <a:gdLst/>
              <a:ahLst/>
              <a:cxnLst/>
              <a:rect l="l" t="t" r="r" b="b"/>
              <a:pathLst>
                <a:path w="178" h="526" extrusionOk="0">
                  <a:moveTo>
                    <a:pt x="92" y="1"/>
                  </a:moveTo>
                  <a:cubicBezTo>
                    <a:pt x="65" y="1"/>
                    <a:pt x="40" y="16"/>
                    <a:pt x="34" y="50"/>
                  </a:cubicBezTo>
                  <a:cubicBezTo>
                    <a:pt x="10" y="187"/>
                    <a:pt x="0" y="323"/>
                    <a:pt x="14" y="460"/>
                  </a:cubicBezTo>
                  <a:cubicBezTo>
                    <a:pt x="19" y="503"/>
                    <a:pt x="56" y="526"/>
                    <a:pt x="91" y="526"/>
                  </a:cubicBezTo>
                  <a:cubicBezTo>
                    <a:pt x="125" y="526"/>
                    <a:pt x="157" y="504"/>
                    <a:pt x="154" y="460"/>
                  </a:cubicBezTo>
                  <a:cubicBezTo>
                    <a:pt x="140" y="334"/>
                    <a:pt x="146" y="214"/>
                    <a:pt x="170" y="87"/>
                  </a:cubicBezTo>
                  <a:cubicBezTo>
                    <a:pt x="178" y="35"/>
                    <a:pt x="133" y="1"/>
                    <a:pt x="9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67" name="Google Shape;1770;p87">
              <a:extLst>
                <a:ext uri="{FF2B5EF4-FFF2-40B4-BE49-F238E27FC236}">
                  <a16:creationId xmlns:a16="http://schemas.microsoft.com/office/drawing/2014/main" id="{B4FEC075-EBE0-4908-B10B-EA8F49A2426B}"/>
                </a:ext>
              </a:extLst>
            </p:cNvPr>
            <p:cNvSpPr/>
            <p:nvPr/>
          </p:nvSpPr>
          <p:spPr>
            <a:xfrm>
              <a:off x="4441015" y="722980"/>
              <a:ext cx="15673" cy="55354"/>
            </a:xfrm>
            <a:custGeom>
              <a:avLst/>
              <a:gdLst/>
              <a:ahLst/>
              <a:cxnLst/>
              <a:rect l="l" t="t" r="r" b="b"/>
              <a:pathLst>
                <a:path w="141" h="498" extrusionOk="0">
                  <a:moveTo>
                    <a:pt x="71" y="0"/>
                  </a:moveTo>
                  <a:cubicBezTo>
                    <a:pt x="36" y="0"/>
                    <a:pt x="1" y="23"/>
                    <a:pt x="1" y="67"/>
                  </a:cubicBezTo>
                  <a:lnTo>
                    <a:pt x="1" y="430"/>
                  </a:lnTo>
                  <a:cubicBezTo>
                    <a:pt x="1" y="475"/>
                    <a:pt x="36" y="498"/>
                    <a:pt x="71" y="498"/>
                  </a:cubicBezTo>
                  <a:cubicBezTo>
                    <a:pt x="106" y="498"/>
                    <a:pt x="141" y="475"/>
                    <a:pt x="141" y="430"/>
                  </a:cubicBezTo>
                  <a:lnTo>
                    <a:pt x="141" y="67"/>
                  </a:lnTo>
                  <a:cubicBezTo>
                    <a:pt x="141" y="23"/>
                    <a:pt x="106" y="0"/>
                    <a:pt x="7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68" name="Google Shape;1771;p87">
              <a:extLst>
                <a:ext uri="{FF2B5EF4-FFF2-40B4-BE49-F238E27FC236}">
                  <a16:creationId xmlns:a16="http://schemas.microsoft.com/office/drawing/2014/main" id="{6CDD35AC-05B7-4181-98E3-C47E6CAECBC6}"/>
                </a:ext>
              </a:extLst>
            </p:cNvPr>
            <p:cNvSpPr/>
            <p:nvPr/>
          </p:nvSpPr>
          <p:spPr>
            <a:xfrm>
              <a:off x="4472806" y="1802077"/>
              <a:ext cx="15673" cy="32457"/>
            </a:xfrm>
            <a:custGeom>
              <a:avLst/>
              <a:gdLst/>
              <a:ahLst/>
              <a:cxnLst/>
              <a:rect l="l" t="t" r="r" b="b"/>
              <a:pathLst>
                <a:path w="141" h="292" extrusionOk="0">
                  <a:moveTo>
                    <a:pt x="71" y="0"/>
                  </a:moveTo>
                  <a:cubicBezTo>
                    <a:pt x="36" y="0"/>
                    <a:pt x="1" y="23"/>
                    <a:pt x="1" y="67"/>
                  </a:cubicBezTo>
                  <a:lnTo>
                    <a:pt x="1" y="224"/>
                  </a:lnTo>
                  <a:cubicBezTo>
                    <a:pt x="1" y="269"/>
                    <a:pt x="36" y="292"/>
                    <a:pt x="71" y="292"/>
                  </a:cubicBezTo>
                  <a:cubicBezTo>
                    <a:pt x="106" y="292"/>
                    <a:pt x="140" y="269"/>
                    <a:pt x="140" y="224"/>
                  </a:cubicBezTo>
                  <a:lnTo>
                    <a:pt x="140" y="67"/>
                  </a:lnTo>
                  <a:cubicBezTo>
                    <a:pt x="140" y="23"/>
                    <a:pt x="106" y="0"/>
                    <a:pt x="7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69" name="Google Shape;1772;p87">
              <a:extLst>
                <a:ext uri="{FF2B5EF4-FFF2-40B4-BE49-F238E27FC236}">
                  <a16:creationId xmlns:a16="http://schemas.microsoft.com/office/drawing/2014/main" id="{7ECC1471-6C78-45E0-8307-87685F6D2133}"/>
                </a:ext>
              </a:extLst>
            </p:cNvPr>
            <p:cNvSpPr/>
            <p:nvPr/>
          </p:nvSpPr>
          <p:spPr>
            <a:xfrm>
              <a:off x="4483588" y="1883554"/>
              <a:ext cx="38793" cy="47907"/>
            </a:xfrm>
            <a:custGeom>
              <a:avLst/>
              <a:gdLst/>
              <a:ahLst/>
              <a:cxnLst/>
              <a:rect l="l" t="t" r="r" b="b"/>
              <a:pathLst>
                <a:path w="349" h="431" extrusionOk="0">
                  <a:moveTo>
                    <a:pt x="135" y="1"/>
                  </a:moveTo>
                  <a:cubicBezTo>
                    <a:pt x="115" y="1"/>
                    <a:pt x="96" y="10"/>
                    <a:pt x="83" y="33"/>
                  </a:cubicBezTo>
                  <a:cubicBezTo>
                    <a:pt x="0" y="187"/>
                    <a:pt x="74" y="370"/>
                    <a:pt x="237" y="426"/>
                  </a:cubicBezTo>
                  <a:cubicBezTo>
                    <a:pt x="245" y="429"/>
                    <a:pt x="253" y="431"/>
                    <a:pt x="260" y="431"/>
                  </a:cubicBezTo>
                  <a:cubicBezTo>
                    <a:pt x="326" y="431"/>
                    <a:pt x="348" y="317"/>
                    <a:pt x="274" y="293"/>
                  </a:cubicBezTo>
                  <a:cubicBezTo>
                    <a:pt x="197" y="267"/>
                    <a:pt x="163" y="173"/>
                    <a:pt x="200" y="104"/>
                  </a:cubicBezTo>
                  <a:cubicBezTo>
                    <a:pt x="230" y="50"/>
                    <a:pt x="181" y="1"/>
                    <a:pt x="135"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70" name="Google Shape;1773;p87">
              <a:extLst>
                <a:ext uri="{FF2B5EF4-FFF2-40B4-BE49-F238E27FC236}">
                  <a16:creationId xmlns:a16="http://schemas.microsoft.com/office/drawing/2014/main" id="{EC162C0C-4339-4AB5-8ED7-01DFE87E5FDC}"/>
                </a:ext>
              </a:extLst>
            </p:cNvPr>
            <p:cNvSpPr/>
            <p:nvPr/>
          </p:nvSpPr>
          <p:spPr>
            <a:xfrm>
              <a:off x="4529495" y="1810747"/>
              <a:ext cx="20341" cy="44016"/>
            </a:xfrm>
            <a:custGeom>
              <a:avLst/>
              <a:gdLst/>
              <a:ahLst/>
              <a:cxnLst/>
              <a:rect l="l" t="t" r="r" b="b"/>
              <a:pathLst>
                <a:path w="183" h="396" extrusionOk="0">
                  <a:moveTo>
                    <a:pt x="68" y="0"/>
                  </a:moveTo>
                  <a:cubicBezTo>
                    <a:pt x="41" y="0"/>
                    <a:pt x="17" y="15"/>
                    <a:pt x="13" y="49"/>
                  </a:cubicBezTo>
                  <a:cubicBezTo>
                    <a:pt x="0" y="153"/>
                    <a:pt x="3" y="246"/>
                    <a:pt x="33" y="346"/>
                  </a:cubicBezTo>
                  <a:cubicBezTo>
                    <a:pt x="43" y="380"/>
                    <a:pt x="70" y="395"/>
                    <a:pt x="98" y="395"/>
                  </a:cubicBezTo>
                  <a:cubicBezTo>
                    <a:pt x="140" y="395"/>
                    <a:pt x="182" y="361"/>
                    <a:pt x="166" y="309"/>
                  </a:cubicBezTo>
                  <a:cubicBezTo>
                    <a:pt x="143" y="236"/>
                    <a:pt x="137" y="163"/>
                    <a:pt x="146" y="86"/>
                  </a:cubicBezTo>
                  <a:cubicBezTo>
                    <a:pt x="155" y="34"/>
                    <a:pt x="108" y="0"/>
                    <a:pt x="6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71" name="Google Shape;1774;p87">
              <a:extLst>
                <a:ext uri="{FF2B5EF4-FFF2-40B4-BE49-F238E27FC236}">
                  <a16:creationId xmlns:a16="http://schemas.microsoft.com/office/drawing/2014/main" id="{FD145D5A-F57B-47FC-928A-C72D1CA45742}"/>
                </a:ext>
              </a:extLst>
            </p:cNvPr>
            <p:cNvSpPr/>
            <p:nvPr/>
          </p:nvSpPr>
          <p:spPr>
            <a:xfrm>
              <a:off x="4560175" y="1926126"/>
              <a:ext cx="24676" cy="49241"/>
            </a:xfrm>
            <a:custGeom>
              <a:avLst/>
              <a:gdLst/>
              <a:ahLst/>
              <a:cxnLst/>
              <a:rect l="l" t="t" r="r" b="b"/>
              <a:pathLst>
                <a:path w="222" h="443" extrusionOk="0">
                  <a:moveTo>
                    <a:pt x="85" y="1"/>
                  </a:moveTo>
                  <a:cubicBezTo>
                    <a:pt x="44" y="1"/>
                    <a:pt x="0" y="35"/>
                    <a:pt x="10" y="87"/>
                  </a:cubicBezTo>
                  <a:cubicBezTo>
                    <a:pt x="33" y="190"/>
                    <a:pt x="53" y="289"/>
                    <a:pt x="77" y="393"/>
                  </a:cubicBezTo>
                  <a:cubicBezTo>
                    <a:pt x="84" y="428"/>
                    <a:pt x="110" y="442"/>
                    <a:pt x="137" y="442"/>
                  </a:cubicBezTo>
                  <a:cubicBezTo>
                    <a:pt x="178" y="442"/>
                    <a:pt x="222" y="408"/>
                    <a:pt x="210" y="357"/>
                  </a:cubicBezTo>
                  <a:cubicBezTo>
                    <a:pt x="187" y="253"/>
                    <a:pt x="167" y="150"/>
                    <a:pt x="144" y="50"/>
                  </a:cubicBezTo>
                  <a:cubicBezTo>
                    <a:pt x="137" y="15"/>
                    <a:pt x="112" y="1"/>
                    <a:pt x="85"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72" name="Google Shape;1775;p87">
              <a:extLst>
                <a:ext uri="{FF2B5EF4-FFF2-40B4-BE49-F238E27FC236}">
                  <a16:creationId xmlns:a16="http://schemas.microsoft.com/office/drawing/2014/main" id="{FC2D51A6-82D5-49C5-A35C-C998EEF9B30B}"/>
                </a:ext>
              </a:extLst>
            </p:cNvPr>
            <p:cNvSpPr/>
            <p:nvPr/>
          </p:nvSpPr>
          <p:spPr>
            <a:xfrm>
              <a:off x="4625312" y="1836869"/>
              <a:ext cx="15562" cy="49463"/>
            </a:xfrm>
            <a:custGeom>
              <a:avLst/>
              <a:gdLst/>
              <a:ahLst/>
              <a:cxnLst/>
              <a:rect l="l" t="t" r="r" b="b"/>
              <a:pathLst>
                <a:path w="140" h="445" extrusionOk="0">
                  <a:moveTo>
                    <a:pt x="70" y="1"/>
                  </a:moveTo>
                  <a:cubicBezTo>
                    <a:pt x="35" y="1"/>
                    <a:pt x="0" y="23"/>
                    <a:pt x="0" y="68"/>
                  </a:cubicBezTo>
                  <a:lnTo>
                    <a:pt x="0" y="378"/>
                  </a:lnTo>
                  <a:cubicBezTo>
                    <a:pt x="0" y="422"/>
                    <a:pt x="35" y="445"/>
                    <a:pt x="70" y="445"/>
                  </a:cubicBezTo>
                  <a:cubicBezTo>
                    <a:pt x="105" y="445"/>
                    <a:pt x="140" y="422"/>
                    <a:pt x="140" y="378"/>
                  </a:cubicBezTo>
                  <a:lnTo>
                    <a:pt x="140" y="68"/>
                  </a:lnTo>
                  <a:cubicBezTo>
                    <a:pt x="140" y="23"/>
                    <a:pt x="105" y="1"/>
                    <a:pt x="7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73" name="Google Shape;1776;p87">
              <a:extLst>
                <a:ext uri="{FF2B5EF4-FFF2-40B4-BE49-F238E27FC236}">
                  <a16:creationId xmlns:a16="http://schemas.microsoft.com/office/drawing/2014/main" id="{9D5FD462-89AF-4288-948B-3B42E7B4A6BD}"/>
                </a:ext>
              </a:extLst>
            </p:cNvPr>
            <p:cNvSpPr/>
            <p:nvPr/>
          </p:nvSpPr>
          <p:spPr>
            <a:xfrm>
              <a:off x="4628202" y="1943355"/>
              <a:ext cx="15673" cy="66580"/>
            </a:xfrm>
            <a:custGeom>
              <a:avLst/>
              <a:gdLst/>
              <a:ahLst/>
              <a:cxnLst/>
              <a:rect l="l" t="t" r="r" b="b"/>
              <a:pathLst>
                <a:path w="141" h="599" extrusionOk="0">
                  <a:moveTo>
                    <a:pt x="70" y="0"/>
                  </a:moveTo>
                  <a:cubicBezTo>
                    <a:pt x="35" y="0"/>
                    <a:pt x="1" y="22"/>
                    <a:pt x="1" y="65"/>
                  </a:cubicBezTo>
                  <a:lnTo>
                    <a:pt x="1" y="531"/>
                  </a:lnTo>
                  <a:cubicBezTo>
                    <a:pt x="1" y="576"/>
                    <a:pt x="35" y="598"/>
                    <a:pt x="70" y="598"/>
                  </a:cubicBezTo>
                  <a:cubicBezTo>
                    <a:pt x="105" y="598"/>
                    <a:pt x="140" y="576"/>
                    <a:pt x="140" y="531"/>
                  </a:cubicBezTo>
                  <a:lnTo>
                    <a:pt x="140" y="65"/>
                  </a:lnTo>
                  <a:cubicBezTo>
                    <a:pt x="140" y="22"/>
                    <a:pt x="105" y="0"/>
                    <a:pt x="7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74" name="Google Shape;1777;p87">
              <a:extLst>
                <a:ext uri="{FF2B5EF4-FFF2-40B4-BE49-F238E27FC236}">
                  <a16:creationId xmlns:a16="http://schemas.microsoft.com/office/drawing/2014/main" id="{F966FBD9-0B99-4016-8D6F-E0E4A528C89A}"/>
                </a:ext>
              </a:extLst>
            </p:cNvPr>
            <p:cNvSpPr/>
            <p:nvPr/>
          </p:nvSpPr>
          <p:spPr>
            <a:xfrm>
              <a:off x="4698008" y="1877107"/>
              <a:ext cx="26900" cy="60578"/>
            </a:xfrm>
            <a:custGeom>
              <a:avLst/>
              <a:gdLst/>
              <a:ahLst/>
              <a:cxnLst/>
              <a:rect l="l" t="t" r="r" b="b"/>
              <a:pathLst>
                <a:path w="242" h="545" extrusionOk="0">
                  <a:moveTo>
                    <a:pt x="174" y="0"/>
                  </a:moveTo>
                  <a:cubicBezTo>
                    <a:pt x="139" y="0"/>
                    <a:pt x="103" y="22"/>
                    <a:pt x="102" y="65"/>
                  </a:cubicBezTo>
                  <a:cubicBezTo>
                    <a:pt x="95" y="202"/>
                    <a:pt x="65" y="331"/>
                    <a:pt x="19" y="461"/>
                  </a:cubicBezTo>
                  <a:cubicBezTo>
                    <a:pt x="0" y="512"/>
                    <a:pt x="42" y="545"/>
                    <a:pt x="84" y="545"/>
                  </a:cubicBezTo>
                  <a:cubicBezTo>
                    <a:pt x="112" y="545"/>
                    <a:pt x="140" y="531"/>
                    <a:pt x="151" y="498"/>
                  </a:cubicBezTo>
                  <a:cubicBezTo>
                    <a:pt x="205" y="358"/>
                    <a:pt x="231" y="215"/>
                    <a:pt x="238" y="65"/>
                  </a:cubicBezTo>
                  <a:cubicBezTo>
                    <a:pt x="242" y="22"/>
                    <a:pt x="208" y="0"/>
                    <a:pt x="17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75" name="Google Shape;1778;p87">
              <a:extLst>
                <a:ext uri="{FF2B5EF4-FFF2-40B4-BE49-F238E27FC236}">
                  <a16:creationId xmlns:a16="http://schemas.microsoft.com/office/drawing/2014/main" id="{CEFCFF4B-6B81-4C6C-824C-E293C8142452}"/>
                </a:ext>
              </a:extLst>
            </p:cNvPr>
            <p:cNvSpPr/>
            <p:nvPr/>
          </p:nvSpPr>
          <p:spPr>
            <a:xfrm>
              <a:off x="4675110" y="1992597"/>
              <a:ext cx="31679" cy="45795"/>
            </a:xfrm>
            <a:custGeom>
              <a:avLst/>
              <a:gdLst/>
              <a:ahLst/>
              <a:cxnLst/>
              <a:rect l="l" t="t" r="r" b="b"/>
              <a:pathLst>
                <a:path w="285" h="412" extrusionOk="0">
                  <a:moveTo>
                    <a:pt x="201" y="1"/>
                  </a:moveTo>
                  <a:cubicBezTo>
                    <a:pt x="173" y="1"/>
                    <a:pt x="144" y="15"/>
                    <a:pt x="131" y="48"/>
                  </a:cubicBezTo>
                  <a:cubicBezTo>
                    <a:pt x="95" y="141"/>
                    <a:pt x="58" y="235"/>
                    <a:pt x="21" y="327"/>
                  </a:cubicBezTo>
                  <a:cubicBezTo>
                    <a:pt x="1" y="378"/>
                    <a:pt x="43" y="412"/>
                    <a:pt x="86" y="412"/>
                  </a:cubicBezTo>
                  <a:cubicBezTo>
                    <a:pt x="114" y="412"/>
                    <a:pt x="141" y="398"/>
                    <a:pt x="154" y="367"/>
                  </a:cubicBezTo>
                  <a:cubicBezTo>
                    <a:pt x="191" y="271"/>
                    <a:pt x="228" y="178"/>
                    <a:pt x="265" y="84"/>
                  </a:cubicBezTo>
                  <a:cubicBezTo>
                    <a:pt x="284" y="34"/>
                    <a:pt x="244" y="1"/>
                    <a:pt x="20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76" name="Google Shape;1779;p87">
              <a:extLst>
                <a:ext uri="{FF2B5EF4-FFF2-40B4-BE49-F238E27FC236}">
                  <a16:creationId xmlns:a16="http://schemas.microsoft.com/office/drawing/2014/main" id="{44C784EB-0AC2-45F2-8FDB-5181F7C94F7E}"/>
                </a:ext>
              </a:extLst>
            </p:cNvPr>
            <p:cNvSpPr/>
            <p:nvPr/>
          </p:nvSpPr>
          <p:spPr>
            <a:xfrm>
              <a:off x="4776373" y="1900449"/>
              <a:ext cx="46240" cy="60578"/>
            </a:xfrm>
            <a:custGeom>
              <a:avLst/>
              <a:gdLst/>
              <a:ahLst/>
              <a:cxnLst/>
              <a:rect l="l" t="t" r="r" b="b"/>
              <a:pathLst>
                <a:path w="416" h="545" extrusionOk="0">
                  <a:moveTo>
                    <a:pt x="318" y="0"/>
                  </a:moveTo>
                  <a:cubicBezTo>
                    <a:pt x="297" y="0"/>
                    <a:pt x="275" y="10"/>
                    <a:pt x="259" y="32"/>
                  </a:cubicBezTo>
                  <a:cubicBezTo>
                    <a:pt x="159" y="165"/>
                    <a:pt x="82" y="308"/>
                    <a:pt x="19" y="461"/>
                  </a:cubicBezTo>
                  <a:cubicBezTo>
                    <a:pt x="1" y="511"/>
                    <a:pt x="42" y="544"/>
                    <a:pt x="85" y="544"/>
                  </a:cubicBezTo>
                  <a:cubicBezTo>
                    <a:pt x="113" y="544"/>
                    <a:pt x="142" y="530"/>
                    <a:pt x="156" y="497"/>
                  </a:cubicBezTo>
                  <a:cubicBezTo>
                    <a:pt x="212" y="354"/>
                    <a:pt x="285" y="225"/>
                    <a:pt x="378" y="101"/>
                  </a:cubicBezTo>
                  <a:cubicBezTo>
                    <a:pt x="416" y="50"/>
                    <a:pt x="368" y="0"/>
                    <a:pt x="31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77" name="Google Shape;1780;p87">
              <a:extLst>
                <a:ext uri="{FF2B5EF4-FFF2-40B4-BE49-F238E27FC236}">
                  <a16:creationId xmlns:a16="http://schemas.microsoft.com/office/drawing/2014/main" id="{3628E3AF-ECA2-4960-9A08-2C29F90ADC93}"/>
                </a:ext>
              </a:extLst>
            </p:cNvPr>
            <p:cNvSpPr/>
            <p:nvPr/>
          </p:nvSpPr>
          <p:spPr>
            <a:xfrm>
              <a:off x="4726019" y="2035170"/>
              <a:ext cx="50242" cy="44572"/>
            </a:xfrm>
            <a:custGeom>
              <a:avLst/>
              <a:gdLst/>
              <a:ahLst/>
              <a:cxnLst/>
              <a:rect l="l" t="t" r="r" b="b"/>
              <a:pathLst>
                <a:path w="452" h="401" extrusionOk="0">
                  <a:moveTo>
                    <a:pt x="352" y="0"/>
                  </a:moveTo>
                  <a:cubicBezTo>
                    <a:pt x="337" y="0"/>
                    <a:pt x="320" y="6"/>
                    <a:pt x="306" y="21"/>
                  </a:cubicBezTo>
                  <a:cubicBezTo>
                    <a:pt x="222" y="107"/>
                    <a:pt x="136" y="194"/>
                    <a:pt x="49" y="281"/>
                  </a:cubicBezTo>
                  <a:cubicBezTo>
                    <a:pt x="1" y="329"/>
                    <a:pt x="50" y="400"/>
                    <a:pt x="104" y="400"/>
                  </a:cubicBezTo>
                  <a:cubicBezTo>
                    <a:pt x="119" y="400"/>
                    <a:pt x="135" y="395"/>
                    <a:pt x="149" y="380"/>
                  </a:cubicBezTo>
                  <a:cubicBezTo>
                    <a:pt x="232" y="291"/>
                    <a:pt x="319" y="204"/>
                    <a:pt x="406" y="118"/>
                  </a:cubicBezTo>
                  <a:cubicBezTo>
                    <a:pt x="452" y="69"/>
                    <a:pt x="405" y="0"/>
                    <a:pt x="352"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78" name="Google Shape;1781;p87">
              <a:extLst>
                <a:ext uri="{FF2B5EF4-FFF2-40B4-BE49-F238E27FC236}">
                  <a16:creationId xmlns:a16="http://schemas.microsoft.com/office/drawing/2014/main" id="{492288C0-FD98-4459-A43A-AC9EEF715C8F}"/>
                </a:ext>
              </a:extLst>
            </p:cNvPr>
            <p:cNvSpPr/>
            <p:nvPr/>
          </p:nvSpPr>
          <p:spPr>
            <a:xfrm>
              <a:off x="4888085" y="1949247"/>
              <a:ext cx="35014" cy="38014"/>
            </a:xfrm>
            <a:custGeom>
              <a:avLst/>
              <a:gdLst/>
              <a:ahLst/>
              <a:cxnLst/>
              <a:rect l="l" t="t" r="r" b="b"/>
              <a:pathLst>
                <a:path w="315" h="342" extrusionOk="0">
                  <a:moveTo>
                    <a:pt x="217" y="1"/>
                  </a:moveTo>
                  <a:cubicBezTo>
                    <a:pt x="197" y="1"/>
                    <a:pt x="176" y="10"/>
                    <a:pt x="162" y="32"/>
                  </a:cubicBezTo>
                  <a:cubicBezTo>
                    <a:pt x="119" y="101"/>
                    <a:pt x="76" y="172"/>
                    <a:pt x="32" y="238"/>
                  </a:cubicBezTo>
                  <a:cubicBezTo>
                    <a:pt x="0" y="291"/>
                    <a:pt x="48" y="341"/>
                    <a:pt x="96" y="341"/>
                  </a:cubicBezTo>
                  <a:cubicBezTo>
                    <a:pt x="117" y="341"/>
                    <a:pt x="138" y="332"/>
                    <a:pt x="152" y="308"/>
                  </a:cubicBezTo>
                  <a:cubicBezTo>
                    <a:pt x="195" y="241"/>
                    <a:pt x="239" y="172"/>
                    <a:pt x="282" y="101"/>
                  </a:cubicBezTo>
                  <a:cubicBezTo>
                    <a:pt x="315" y="50"/>
                    <a:pt x="266" y="1"/>
                    <a:pt x="21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79" name="Google Shape;1782;p87">
              <a:extLst>
                <a:ext uri="{FF2B5EF4-FFF2-40B4-BE49-F238E27FC236}">
                  <a16:creationId xmlns:a16="http://schemas.microsoft.com/office/drawing/2014/main" id="{C133EFAA-32E9-46FE-A24D-89DEB8287372}"/>
                </a:ext>
              </a:extLst>
            </p:cNvPr>
            <p:cNvSpPr/>
            <p:nvPr/>
          </p:nvSpPr>
          <p:spPr>
            <a:xfrm>
              <a:off x="4824059" y="2055622"/>
              <a:ext cx="44907" cy="35791"/>
            </a:xfrm>
            <a:custGeom>
              <a:avLst/>
              <a:gdLst/>
              <a:ahLst/>
              <a:cxnLst/>
              <a:rect l="l" t="t" r="r" b="b"/>
              <a:pathLst>
                <a:path w="404" h="322" extrusionOk="0">
                  <a:moveTo>
                    <a:pt x="302" y="1"/>
                  </a:moveTo>
                  <a:cubicBezTo>
                    <a:pt x="287" y="1"/>
                    <a:pt x="270" y="7"/>
                    <a:pt x="255" y="20"/>
                  </a:cubicBezTo>
                  <a:lnTo>
                    <a:pt x="52" y="207"/>
                  </a:lnTo>
                  <a:cubicBezTo>
                    <a:pt x="1" y="253"/>
                    <a:pt x="48" y="322"/>
                    <a:pt x="102" y="322"/>
                  </a:cubicBezTo>
                  <a:cubicBezTo>
                    <a:pt x="118" y="322"/>
                    <a:pt x="134" y="316"/>
                    <a:pt x="149" y="303"/>
                  </a:cubicBezTo>
                  <a:lnTo>
                    <a:pt x="352" y="116"/>
                  </a:lnTo>
                  <a:cubicBezTo>
                    <a:pt x="404" y="70"/>
                    <a:pt x="357" y="1"/>
                    <a:pt x="302"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80" name="Google Shape;1783;p87">
              <a:extLst>
                <a:ext uri="{FF2B5EF4-FFF2-40B4-BE49-F238E27FC236}">
                  <a16:creationId xmlns:a16="http://schemas.microsoft.com/office/drawing/2014/main" id="{0D87C604-828F-4717-874B-69BCC6039455}"/>
                </a:ext>
              </a:extLst>
            </p:cNvPr>
            <p:cNvSpPr/>
            <p:nvPr/>
          </p:nvSpPr>
          <p:spPr>
            <a:xfrm>
              <a:off x="4935104" y="2058624"/>
              <a:ext cx="40905" cy="28900"/>
            </a:xfrm>
            <a:custGeom>
              <a:avLst/>
              <a:gdLst/>
              <a:ahLst/>
              <a:cxnLst/>
              <a:rect l="l" t="t" r="r" b="b"/>
              <a:pathLst>
                <a:path w="368" h="260" extrusionOk="0">
                  <a:moveTo>
                    <a:pt x="256" y="1"/>
                  </a:moveTo>
                  <a:cubicBezTo>
                    <a:pt x="241" y="1"/>
                    <a:pt x="226" y="5"/>
                    <a:pt x="212" y="16"/>
                  </a:cubicBezTo>
                  <a:cubicBezTo>
                    <a:pt x="162" y="60"/>
                    <a:pt x="109" y="103"/>
                    <a:pt x="55" y="146"/>
                  </a:cubicBezTo>
                  <a:cubicBezTo>
                    <a:pt x="0" y="188"/>
                    <a:pt x="51" y="260"/>
                    <a:pt x="109" y="260"/>
                  </a:cubicBezTo>
                  <a:cubicBezTo>
                    <a:pt x="125" y="260"/>
                    <a:pt x="140" y="255"/>
                    <a:pt x="155" y="243"/>
                  </a:cubicBezTo>
                  <a:cubicBezTo>
                    <a:pt x="205" y="200"/>
                    <a:pt x="258" y="160"/>
                    <a:pt x="312" y="116"/>
                  </a:cubicBezTo>
                  <a:cubicBezTo>
                    <a:pt x="368" y="71"/>
                    <a:pt x="315" y="1"/>
                    <a:pt x="25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81" name="Google Shape;1784;p87">
              <a:extLst>
                <a:ext uri="{FF2B5EF4-FFF2-40B4-BE49-F238E27FC236}">
                  <a16:creationId xmlns:a16="http://schemas.microsoft.com/office/drawing/2014/main" id="{D17EBB9F-C3BA-4768-AF02-2707D3ADE432}"/>
                </a:ext>
              </a:extLst>
            </p:cNvPr>
            <p:cNvSpPr/>
            <p:nvPr/>
          </p:nvSpPr>
          <p:spPr>
            <a:xfrm>
              <a:off x="5021583" y="1986261"/>
              <a:ext cx="42017" cy="32901"/>
            </a:xfrm>
            <a:custGeom>
              <a:avLst/>
              <a:gdLst/>
              <a:ahLst/>
              <a:cxnLst/>
              <a:rect l="l" t="t" r="r" b="b"/>
              <a:pathLst>
                <a:path w="378" h="296" extrusionOk="0">
                  <a:moveTo>
                    <a:pt x="280" y="1"/>
                  </a:moveTo>
                  <a:cubicBezTo>
                    <a:pt x="259" y="1"/>
                    <a:pt x="238" y="10"/>
                    <a:pt x="223" y="32"/>
                  </a:cubicBezTo>
                  <a:cubicBezTo>
                    <a:pt x="183" y="92"/>
                    <a:pt x="133" y="135"/>
                    <a:pt x="70" y="168"/>
                  </a:cubicBezTo>
                  <a:cubicBezTo>
                    <a:pt x="1" y="202"/>
                    <a:pt x="43" y="296"/>
                    <a:pt x="107" y="296"/>
                  </a:cubicBezTo>
                  <a:cubicBezTo>
                    <a:pt x="117" y="296"/>
                    <a:pt x="128" y="293"/>
                    <a:pt x="139" y="288"/>
                  </a:cubicBezTo>
                  <a:cubicBezTo>
                    <a:pt x="226" y="241"/>
                    <a:pt x="289" y="181"/>
                    <a:pt x="343" y="101"/>
                  </a:cubicBezTo>
                  <a:cubicBezTo>
                    <a:pt x="377" y="50"/>
                    <a:pt x="329" y="1"/>
                    <a:pt x="28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82" name="Google Shape;1785;p87">
              <a:extLst>
                <a:ext uri="{FF2B5EF4-FFF2-40B4-BE49-F238E27FC236}">
                  <a16:creationId xmlns:a16="http://schemas.microsoft.com/office/drawing/2014/main" id="{1005219F-BED6-45DD-ACB0-0FBD70B7641E}"/>
                </a:ext>
              </a:extLst>
            </p:cNvPr>
            <p:cNvSpPr/>
            <p:nvPr/>
          </p:nvSpPr>
          <p:spPr>
            <a:xfrm>
              <a:off x="4941329" y="1969366"/>
              <a:ext cx="35125" cy="34902"/>
            </a:xfrm>
            <a:custGeom>
              <a:avLst/>
              <a:gdLst/>
              <a:ahLst/>
              <a:cxnLst/>
              <a:rect l="l" t="t" r="r" b="b"/>
              <a:pathLst>
                <a:path w="316" h="314" extrusionOk="0">
                  <a:moveTo>
                    <a:pt x="232" y="0"/>
                  </a:moveTo>
                  <a:cubicBezTo>
                    <a:pt x="204" y="0"/>
                    <a:pt x="175" y="15"/>
                    <a:pt x="162" y="47"/>
                  </a:cubicBezTo>
                  <a:cubicBezTo>
                    <a:pt x="139" y="107"/>
                    <a:pt x="102" y="154"/>
                    <a:pt x="53" y="197"/>
                  </a:cubicBezTo>
                  <a:cubicBezTo>
                    <a:pt x="0" y="244"/>
                    <a:pt x="49" y="314"/>
                    <a:pt x="104" y="314"/>
                  </a:cubicBezTo>
                  <a:cubicBezTo>
                    <a:pt x="119" y="314"/>
                    <a:pt x="135" y="309"/>
                    <a:pt x="149" y="297"/>
                  </a:cubicBezTo>
                  <a:cubicBezTo>
                    <a:pt x="219" y="237"/>
                    <a:pt x="262" y="167"/>
                    <a:pt x="295" y="84"/>
                  </a:cubicBezTo>
                  <a:cubicBezTo>
                    <a:pt x="316" y="33"/>
                    <a:pt x="275" y="0"/>
                    <a:pt x="232"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83" name="Google Shape;1786;p87">
              <a:extLst>
                <a:ext uri="{FF2B5EF4-FFF2-40B4-BE49-F238E27FC236}">
                  <a16:creationId xmlns:a16="http://schemas.microsoft.com/office/drawing/2014/main" id="{EA3953DF-F9E2-4DB6-89F5-BC85195F6705}"/>
                </a:ext>
              </a:extLst>
            </p:cNvPr>
            <p:cNvSpPr/>
            <p:nvPr/>
          </p:nvSpPr>
          <p:spPr>
            <a:xfrm>
              <a:off x="4734578" y="2158775"/>
              <a:ext cx="39015" cy="32790"/>
            </a:xfrm>
            <a:custGeom>
              <a:avLst/>
              <a:gdLst/>
              <a:ahLst/>
              <a:cxnLst/>
              <a:rect l="l" t="t" r="r" b="b"/>
              <a:pathLst>
                <a:path w="351" h="295" extrusionOk="0">
                  <a:moveTo>
                    <a:pt x="249" y="0"/>
                  </a:moveTo>
                  <a:cubicBezTo>
                    <a:pt x="233" y="0"/>
                    <a:pt x="216" y="6"/>
                    <a:pt x="202" y="21"/>
                  </a:cubicBezTo>
                  <a:lnTo>
                    <a:pt x="49" y="177"/>
                  </a:lnTo>
                  <a:cubicBezTo>
                    <a:pt x="0" y="226"/>
                    <a:pt x="46" y="294"/>
                    <a:pt x="98" y="294"/>
                  </a:cubicBezTo>
                  <a:cubicBezTo>
                    <a:pt x="114" y="294"/>
                    <a:pt x="130" y="288"/>
                    <a:pt x="145" y="273"/>
                  </a:cubicBezTo>
                  <a:lnTo>
                    <a:pt x="302" y="117"/>
                  </a:lnTo>
                  <a:cubicBezTo>
                    <a:pt x="350" y="68"/>
                    <a:pt x="302" y="0"/>
                    <a:pt x="24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84" name="Google Shape;1787;p87">
              <a:extLst>
                <a:ext uri="{FF2B5EF4-FFF2-40B4-BE49-F238E27FC236}">
                  <a16:creationId xmlns:a16="http://schemas.microsoft.com/office/drawing/2014/main" id="{A25B0F66-E6EF-4B68-80F2-D74B60E4A83F}"/>
                </a:ext>
              </a:extLst>
            </p:cNvPr>
            <p:cNvSpPr/>
            <p:nvPr/>
          </p:nvSpPr>
          <p:spPr>
            <a:xfrm>
              <a:off x="4680779" y="2118536"/>
              <a:ext cx="26900" cy="38459"/>
            </a:xfrm>
            <a:custGeom>
              <a:avLst/>
              <a:gdLst/>
              <a:ahLst/>
              <a:cxnLst/>
              <a:rect l="l" t="t" r="r" b="b"/>
              <a:pathLst>
                <a:path w="242" h="346" extrusionOk="0">
                  <a:moveTo>
                    <a:pt x="156" y="1"/>
                  </a:moveTo>
                  <a:cubicBezTo>
                    <a:pt x="129" y="1"/>
                    <a:pt x="104" y="15"/>
                    <a:pt x="97" y="50"/>
                  </a:cubicBezTo>
                  <a:cubicBezTo>
                    <a:pt x="87" y="120"/>
                    <a:pt x="63" y="180"/>
                    <a:pt x="30" y="243"/>
                  </a:cubicBezTo>
                  <a:cubicBezTo>
                    <a:pt x="0" y="296"/>
                    <a:pt x="48" y="346"/>
                    <a:pt x="95" y="346"/>
                  </a:cubicBezTo>
                  <a:cubicBezTo>
                    <a:pt x="116" y="346"/>
                    <a:pt x="136" y="336"/>
                    <a:pt x="150" y="312"/>
                  </a:cubicBezTo>
                  <a:cubicBezTo>
                    <a:pt x="190" y="240"/>
                    <a:pt x="217" y="166"/>
                    <a:pt x="234" y="86"/>
                  </a:cubicBezTo>
                  <a:cubicBezTo>
                    <a:pt x="241" y="35"/>
                    <a:pt x="196" y="1"/>
                    <a:pt x="15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85" name="Google Shape;1788;p87">
              <a:extLst>
                <a:ext uri="{FF2B5EF4-FFF2-40B4-BE49-F238E27FC236}">
                  <a16:creationId xmlns:a16="http://schemas.microsoft.com/office/drawing/2014/main" id="{0481534A-53B1-4E8B-B19D-23A178724576}"/>
                </a:ext>
              </a:extLst>
            </p:cNvPr>
            <p:cNvSpPr/>
            <p:nvPr/>
          </p:nvSpPr>
          <p:spPr>
            <a:xfrm>
              <a:off x="4617531" y="2075742"/>
              <a:ext cx="24454" cy="43905"/>
            </a:xfrm>
            <a:custGeom>
              <a:avLst/>
              <a:gdLst/>
              <a:ahLst/>
              <a:cxnLst/>
              <a:rect l="l" t="t" r="r" b="b"/>
              <a:pathLst>
                <a:path w="220" h="395" extrusionOk="0">
                  <a:moveTo>
                    <a:pt x="132" y="0"/>
                  </a:moveTo>
                  <a:cubicBezTo>
                    <a:pt x="97" y="0"/>
                    <a:pt x="65" y="22"/>
                    <a:pt x="70" y="66"/>
                  </a:cubicBezTo>
                  <a:cubicBezTo>
                    <a:pt x="80" y="149"/>
                    <a:pt x="67" y="218"/>
                    <a:pt x="30" y="292"/>
                  </a:cubicBezTo>
                  <a:cubicBezTo>
                    <a:pt x="0" y="345"/>
                    <a:pt x="49" y="395"/>
                    <a:pt x="96" y="395"/>
                  </a:cubicBezTo>
                  <a:cubicBezTo>
                    <a:pt x="116" y="395"/>
                    <a:pt x="137" y="385"/>
                    <a:pt x="150" y="361"/>
                  </a:cubicBezTo>
                  <a:cubicBezTo>
                    <a:pt x="200" y="269"/>
                    <a:pt x="220" y="172"/>
                    <a:pt x="210" y="66"/>
                  </a:cubicBezTo>
                  <a:cubicBezTo>
                    <a:pt x="205" y="22"/>
                    <a:pt x="167" y="0"/>
                    <a:pt x="132"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86" name="Google Shape;1789;p87">
              <a:extLst>
                <a:ext uri="{FF2B5EF4-FFF2-40B4-BE49-F238E27FC236}">
                  <a16:creationId xmlns:a16="http://schemas.microsoft.com/office/drawing/2014/main" id="{76CA7C17-7C60-404B-9A89-4D1C9D1F62E1}"/>
                </a:ext>
              </a:extLst>
            </p:cNvPr>
            <p:cNvSpPr/>
            <p:nvPr/>
          </p:nvSpPr>
          <p:spPr>
            <a:xfrm>
              <a:off x="4532386" y="2055511"/>
              <a:ext cx="19786" cy="60912"/>
            </a:xfrm>
            <a:custGeom>
              <a:avLst/>
              <a:gdLst/>
              <a:ahLst/>
              <a:cxnLst/>
              <a:rect l="l" t="t" r="r" b="b"/>
              <a:pathLst>
                <a:path w="178" h="548" extrusionOk="0">
                  <a:moveTo>
                    <a:pt x="68" y="0"/>
                  </a:moveTo>
                  <a:cubicBezTo>
                    <a:pt x="33" y="0"/>
                    <a:pt x="1" y="23"/>
                    <a:pt x="4" y="68"/>
                  </a:cubicBezTo>
                  <a:cubicBezTo>
                    <a:pt x="14" y="204"/>
                    <a:pt x="24" y="344"/>
                    <a:pt x="34" y="480"/>
                  </a:cubicBezTo>
                  <a:cubicBezTo>
                    <a:pt x="37" y="525"/>
                    <a:pt x="74" y="548"/>
                    <a:pt x="109" y="548"/>
                  </a:cubicBezTo>
                  <a:cubicBezTo>
                    <a:pt x="144" y="548"/>
                    <a:pt x="177" y="525"/>
                    <a:pt x="174" y="480"/>
                  </a:cubicBezTo>
                  <a:cubicBezTo>
                    <a:pt x="164" y="344"/>
                    <a:pt x="154" y="204"/>
                    <a:pt x="144" y="68"/>
                  </a:cubicBezTo>
                  <a:cubicBezTo>
                    <a:pt x="139" y="23"/>
                    <a:pt x="102" y="0"/>
                    <a:pt x="6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87" name="Google Shape;1790;p87">
              <a:extLst>
                <a:ext uri="{FF2B5EF4-FFF2-40B4-BE49-F238E27FC236}">
                  <a16:creationId xmlns:a16="http://schemas.microsoft.com/office/drawing/2014/main" id="{F7BFC4F2-2F83-427B-B164-CEF49DABE113}"/>
                </a:ext>
              </a:extLst>
            </p:cNvPr>
            <p:cNvSpPr/>
            <p:nvPr/>
          </p:nvSpPr>
          <p:spPr>
            <a:xfrm>
              <a:off x="4582406" y="2182006"/>
              <a:ext cx="15228" cy="38014"/>
            </a:xfrm>
            <a:custGeom>
              <a:avLst/>
              <a:gdLst/>
              <a:ahLst/>
              <a:cxnLst/>
              <a:rect l="l" t="t" r="r" b="b"/>
              <a:pathLst>
                <a:path w="137" h="342" extrusionOk="0">
                  <a:moveTo>
                    <a:pt x="68" y="0"/>
                  </a:moveTo>
                  <a:cubicBezTo>
                    <a:pt x="34" y="0"/>
                    <a:pt x="0" y="23"/>
                    <a:pt x="0" y="68"/>
                  </a:cubicBezTo>
                  <a:lnTo>
                    <a:pt x="0" y="274"/>
                  </a:lnTo>
                  <a:cubicBezTo>
                    <a:pt x="0" y="319"/>
                    <a:pt x="34" y="341"/>
                    <a:pt x="68" y="341"/>
                  </a:cubicBezTo>
                  <a:cubicBezTo>
                    <a:pt x="102" y="341"/>
                    <a:pt x="136" y="319"/>
                    <a:pt x="136" y="274"/>
                  </a:cubicBezTo>
                  <a:lnTo>
                    <a:pt x="136" y="68"/>
                  </a:lnTo>
                  <a:cubicBezTo>
                    <a:pt x="136" y="23"/>
                    <a:pt x="102" y="0"/>
                    <a:pt x="6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88" name="Google Shape;1791;p87">
              <a:extLst>
                <a:ext uri="{FF2B5EF4-FFF2-40B4-BE49-F238E27FC236}">
                  <a16:creationId xmlns:a16="http://schemas.microsoft.com/office/drawing/2014/main" id="{467CC7DB-6AF6-493F-ACF0-1B0B83314BD3}"/>
                </a:ext>
              </a:extLst>
            </p:cNvPr>
            <p:cNvSpPr/>
            <p:nvPr/>
          </p:nvSpPr>
          <p:spPr>
            <a:xfrm>
              <a:off x="4631203" y="2193678"/>
              <a:ext cx="25121" cy="38014"/>
            </a:xfrm>
            <a:custGeom>
              <a:avLst/>
              <a:gdLst/>
              <a:ahLst/>
              <a:cxnLst/>
              <a:rect l="l" t="t" r="r" b="b"/>
              <a:pathLst>
                <a:path w="226" h="342" extrusionOk="0">
                  <a:moveTo>
                    <a:pt x="158" y="1"/>
                  </a:moveTo>
                  <a:cubicBezTo>
                    <a:pt x="123" y="1"/>
                    <a:pt x="85" y="23"/>
                    <a:pt x="81" y="66"/>
                  </a:cubicBezTo>
                  <a:cubicBezTo>
                    <a:pt x="73" y="126"/>
                    <a:pt x="57" y="183"/>
                    <a:pt x="30" y="236"/>
                  </a:cubicBezTo>
                  <a:cubicBezTo>
                    <a:pt x="1" y="291"/>
                    <a:pt x="48" y="341"/>
                    <a:pt x="95" y="341"/>
                  </a:cubicBezTo>
                  <a:cubicBezTo>
                    <a:pt x="116" y="341"/>
                    <a:pt x="137" y="331"/>
                    <a:pt x="150" y="306"/>
                  </a:cubicBezTo>
                  <a:cubicBezTo>
                    <a:pt x="187" y="229"/>
                    <a:pt x="210" y="152"/>
                    <a:pt x="220" y="66"/>
                  </a:cubicBezTo>
                  <a:cubicBezTo>
                    <a:pt x="225" y="23"/>
                    <a:pt x="193" y="1"/>
                    <a:pt x="158"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89" name="Google Shape;1792;p87">
              <a:extLst>
                <a:ext uri="{FF2B5EF4-FFF2-40B4-BE49-F238E27FC236}">
                  <a16:creationId xmlns:a16="http://schemas.microsoft.com/office/drawing/2014/main" id="{61387B04-FA12-4624-9634-930E615D5028}"/>
                </a:ext>
              </a:extLst>
            </p:cNvPr>
            <p:cNvSpPr/>
            <p:nvPr/>
          </p:nvSpPr>
          <p:spPr>
            <a:xfrm>
              <a:off x="4671886" y="2242030"/>
              <a:ext cx="38015" cy="38014"/>
            </a:xfrm>
            <a:custGeom>
              <a:avLst/>
              <a:gdLst/>
              <a:ahLst/>
              <a:cxnLst/>
              <a:rect l="l" t="t" r="r" b="b"/>
              <a:pathLst>
                <a:path w="342" h="342" extrusionOk="0">
                  <a:moveTo>
                    <a:pt x="250" y="0"/>
                  </a:moveTo>
                  <a:cubicBezTo>
                    <a:pt x="238" y="0"/>
                    <a:pt x="226" y="4"/>
                    <a:pt x="214" y="14"/>
                  </a:cubicBezTo>
                  <a:cubicBezTo>
                    <a:pt x="124" y="80"/>
                    <a:pt x="64" y="157"/>
                    <a:pt x="20" y="260"/>
                  </a:cubicBezTo>
                  <a:cubicBezTo>
                    <a:pt x="0" y="309"/>
                    <a:pt x="42" y="341"/>
                    <a:pt x="85" y="341"/>
                  </a:cubicBezTo>
                  <a:cubicBezTo>
                    <a:pt x="112" y="341"/>
                    <a:pt x="141" y="328"/>
                    <a:pt x="154" y="297"/>
                  </a:cubicBezTo>
                  <a:cubicBezTo>
                    <a:pt x="180" y="230"/>
                    <a:pt x="227" y="174"/>
                    <a:pt x="283" y="134"/>
                  </a:cubicBezTo>
                  <a:cubicBezTo>
                    <a:pt x="341" y="90"/>
                    <a:pt x="304" y="0"/>
                    <a:pt x="25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90" name="Google Shape;1793;p87">
              <a:extLst>
                <a:ext uri="{FF2B5EF4-FFF2-40B4-BE49-F238E27FC236}">
                  <a16:creationId xmlns:a16="http://schemas.microsoft.com/office/drawing/2014/main" id="{90FBAF12-602D-4C64-95F2-4A070E5790B4}"/>
                </a:ext>
              </a:extLst>
            </p:cNvPr>
            <p:cNvSpPr/>
            <p:nvPr/>
          </p:nvSpPr>
          <p:spPr>
            <a:xfrm>
              <a:off x="4589409" y="2303166"/>
              <a:ext cx="28011" cy="43572"/>
            </a:xfrm>
            <a:custGeom>
              <a:avLst/>
              <a:gdLst/>
              <a:ahLst/>
              <a:cxnLst/>
              <a:rect l="l" t="t" r="r" b="b"/>
              <a:pathLst>
                <a:path w="252" h="392" extrusionOk="0">
                  <a:moveTo>
                    <a:pt x="167" y="0"/>
                  </a:moveTo>
                  <a:cubicBezTo>
                    <a:pt x="139" y="0"/>
                    <a:pt x="111" y="15"/>
                    <a:pt x="100" y="49"/>
                  </a:cubicBezTo>
                  <a:cubicBezTo>
                    <a:pt x="73" y="136"/>
                    <a:pt x="44" y="219"/>
                    <a:pt x="17" y="306"/>
                  </a:cubicBezTo>
                  <a:cubicBezTo>
                    <a:pt x="1" y="358"/>
                    <a:pt x="43" y="392"/>
                    <a:pt x="84" y="392"/>
                  </a:cubicBezTo>
                  <a:cubicBezTo>
                    <a:pt x="112" y="392"/>
                    <a:pt x="139" y="377"/>
                    <a:pt x="150" y="342"/>
                  </a:cubicBezTo>
                  <a:lnTo>
                    <a:pt x="233" y="86"/>
                  </a:lnTo>
                  <a:cubicBezTo>
                    <a:pt x="251" y="34"/>
                    <a:pt x="209" y="0"/>
                    <a:pt x="16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91" name="Google Shape;1794;p87">
              <a:extLst>
                <a:ext uri="{FF2B5EF4-FFF2-40B4-BE49-F238E27FC236}">
                  <a16:creationId xmlns:a16="http://schemas.microsoft.com/office/drawing/2014/main" id="{C138C601-070E-4121-A6A6-5C3E98E8C7B6}"/>
                </a:ext>
              </a:extLst>
            </p:cNvPr>
            <p:cNvSpPr/>
            <p:nvPr/>
          </p:nvSpPr>
          <p:spPr>
            <a:xfrm>
              <a:off x="4545280" y="2268485"/>
              <a:ext cx="24565" cy="43905"/>
            </a:xfrm>
            <a:custGeom>
              <a:avLst/>
              <a:gdLst/>
              <a:ahLst/>
              <a:cxnLst/>
              <a:rect l="l" t="t" r="r" b="b"/>
              <a:pathLst>
                <a:path w="221" h="395" extrusionOk="0">
                  <a:moveTo>
                    <a:pt x="136" y="0"/>
                  </a:moveTo>
                  <a:cubicBezTo>
                    <a:pt x="102" y="0"/>
                    <a:pt x="70" y="22"/>
                    <a:pt x="75" y="65"/>
                  </a:cubicBezTo>
                  <a:cubicBezTo>
                    <a:pt x="81" y="149"/>
                    <a:pt x="68" y="218"/>
                    <a:pt x="31" y="292"/>
                  </a:cubicBezTo>
                  <a:cubicBezTo>
                    <a:pt x="1" y="345"/>
                    <a:pt x="49" y="395"/>
                    <a:pt x="96" y="395"/>
                  </a:cubicBezTo>
                  <a:cubicBezTo>
                    <a:pt x="117" y="395"/>
                    <a:pt x="137" y="385"/>
                    <a:pt x="151" y="361"/>
                  </a:cubicBezTo>
                  <a:cubicBezTo>
                    <a:pt x="198" y="269"/>
                    <a:pt x="221" y="172"/>
                    <a:pt x="211" y="65"/>
                  </a:cubicBezTo>
                  <a:cubicBezTo>
                    <a:pt x="207" y="22"/>
                    <a:pt x="171" y="0"/>
                    <a:pt x="136"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92" name="Google Shape;1795;p87">
              <a:extLst>
                <a:ext uri="{FF2B5EF4-FFF2-40B4-BE49-F238E27FC236}">
                  <a16:creationId xmlns:a16="http://schemas.microsoft.com/office/drawing/2014/main" id="{D9D9242C-DB45-4CDE-A25D-085A3A4172E3}"/>
                </a:ext>
              </a:extLst>
            </p:cNvPr>
            <p:cNvSpPr/>
            <p:nvPr/>
          </p:nvSpPr>
          <p:spPr>
            <a:xfrm>
              <a:off x="5121735" y="2245365"/>
              <a:ext cx="26900" cy="37903"/>
            </a:xfrm>
            <a:custGeom>
              <a:avLst/>
              <a:gdLst/>
              <a:ahLst/>
              <a:cxnLst/>
              <a:rect l="l" t="t" r="r" b="b"/>
              <a:pathLst>
                <a:path w="242" h="341" extrusionOk="0">
                  <a:moveTo>
                    <a:pt x="158" y="0"/>
                  </a:moveTo>
                  <a:cubicBezTo>
                    <a:pt x="130" y="0"/>
                    <a:pt x="102" y="14"/>
                    <a:pt x="90" y="47"/>
                  </a:cubicBezTo>
                  <a:cubicBezTo>
                    <a:pt x="67" y="117"/>
                    <a:pt x="41" y="187"/>
                    <a:pt x="17" y="257"/>
                  </a:cubicBezTo>
                  <a:cubicBezTo>
                    <a:pt x="1" y="307"/>
                    <a:pt x="43" y="340"/>
                    <a:pt x="85" y="340"/>
                  </a:cubicBezTo>
                  <a:cubicBezTo>
                    <a:pt x="113" y="340"/>
                    <a:pt x="140" y="326"/>
                    <a:pt x="150" y="293"/>
                  </a:cubicBezTo>
                  <a:cubicBezTo>
                    <a:pt x="177" y="223"/>
                    <a:pt x="201" y="153"/>
                    <a:pt x="224" y="84"/>
                  </a:cubicBezTo>
                  <a:cubicBezTo>
                    <a:pt x="242" y="33"/>
                    <a:pt x="200" y="0"/>
                    <a:pt x="15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93" name="Google Shape;1796;p87">
              <a:extLst>
                <a:ext uri="{FF2B5EF4-FFF2-40B4-BE49-F238E27FC236}">
                  <a16:creationId xmlns:a16="http://schemas.microsoft.com/office/drawing/2014/main" id="{C04C78FB-1A1C-4E37-AE0C-839F7CE05DFD}"/>
                </a:ext>
              </a:extLst>
            </p:cNvPr>
            <p:cNvSpPr/>
            <p:nvPr/>
          </p:nvSpPr>
          <p:spPr>
            <a:xfrm>
              <a:off x="5154081" y="2150549"/>
              <a:ext cx="20341" cy="40571"/>
            </a:xfrm>
            <a:custGeom>
              <a:avLst/>
              <a:gdLst/>
              <a:ahLst/>
              <a:cxnLst/>
              <a:rect l="l" t="t" r="r" b="b"/>
              <a:pathLst>
                <a:path w="183" h="365" extrusionOk="0">
                  <a:moveTo>
                    <a:pt x="116" y="1"/>
                  </a:moveTo>
                  <a:cubicBezTo>
                    <a:pt x="82" y="1"/>
                    <a:pt x="44" y="23"/>
                    <a:pt x="39" y="68"/>
                  </a:cubicBezTo>
                  <a:cubicBezTo>
                    <a:pt x="29" y="144"/>
                    <a:pt x="16" y="221"/>
                    <a:pt x="5" y="298"/>
                  </a:cubicBezTo>
                  <a:cubicBezTo>
                    <a:pt x="1" y="342"/>
                    <a:pt x="33" y="365"/>
                    <a:pt x="68" y="365"/>
                  </a:cubicBezTo>
                  <a:cubicBezTo>
                    <a:pt x="103" y="365"/>
                    <a:pt x="140" y="342"/>
                    <a:pt x="145" y="298"/>
                  </a:cubicBezTo>
                  <a:cubicBezTo>
                    <a:pt x="156" y="221"/>
                    <a:pt x="165" y="144"/>
                    <a:pt x="176" y="68"/>
                  </a:cubicBezTo>
                  <a:cubicBezTo>
                    <a:pt x="182" y="23"/>
                    <a:pt x="151" y="1"/>
                    <a:pt x="11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94" name="Google Shape;1797;p87">
              <a:extLst>
                <a:ext uri="{FF2B5EF4-FFF2-40B4-BE49-F238E27FC236}">
                  <a16:creationId xmlns:a16="http://schemas.microsoft.com/office/drawing/2014/main" id="{9127D7A1-5539-49E5-B0F4-EBCE702C3BFD}"/>
                </a:ext>
              </a:extLst>
            </p:cNvPr>
            <p:cNvSpPr/>
            <p:nvPr/>
          </p:nvSpPr>
          <p:spPr>
            <a:xfrm>
              <a:off x="5092279" y="2176448"/>
              <a:ext cx="30679" cy="40348"/>
            </a:xfrm>
            <a:custGeom>
              <a:avLst/>
              <a:gdLst/>
              <a:ahLst/>
              <a:cxnLst/>
              <a:rect l="l" t="t" r="r" b="b"/>
              <a:pathLst>
                <a:path w="276" h="363" extrusionOk="0">
                  <a:moveTo>
                    <a:pt x="191" y="0"/>
                  </a:moveTo>
                  <a:cubicBezTo>
                    <a:pt x="163" y="0"/>
                    <a:pt x="135" y="14"/>
                    <a:pt x="122" y="45"/>
                  </a:cubicBezTo>
                  <a:cubicBezTo>
                    <a:pt x="89" y="125"/>
                    <a:pt x="56" y="201"/>
                    <a:pt x="22" y="281"/>
                  </a:cubicBezTo>
                  <a:cubicBezTo>
                    <a:pt x="0" y="330"/>
                    <a:pt x="42" y="362"/>
                    <a:pt x="86" y="362"/>
                  </a:cubicBezTo>
                  <a:cubicBezTo>
                    <a:pt x="114" y="362"/>
                    <a:pt x="143" y="349"/>
                    <a:pt x="156" y="318"/>
                  </a:cubicBezTo>
                  <a:cubicBezTo>
                    <a:pt x="189" y="238"/>
                    <a:pt x="222" y="161"/>
                    <a:pt x="255" y="81"/>
                  </a:cubicBezTo>
                  <a:cubicBezTo>
                    <a:pt x="276" y="33"/>
                    <a:pt x="234" y="0"/>
                    <a:pt x="191"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95" name="Google Shape;1798;p87">
              <a:extLst>
                <a:ext uri="{FF2B5EF4-FFF2-40B4-BE49-F238E27FC236}">
                  <a16:creationId xmlns:a16="http://schemas.microsoft.com/office/drawing/2014/main" id="{770FCAD9-BEF8-4B17-82F4-CF8A69BC5B69}"/>
                </a:ext>
              </a:extLst>
            </p:cNvPr>
            <p:cNvSpPr/>
            <p:nvPr/>
          </p:nvSpPr>
          <p:spPr>
            <a:xfrm>
              <a:off x="4204142" y="1923236"/>
              <a:ext cx="27233" cy="43683"/>
            </a:xfrm>
            <a:custGeom>
              <a:avLst/>
              <a:gdLst/>
              <a:ahLst/>
              <a:cxnLst/>
              <a:rect l="l" t="t" r="r" b="b"/>
              <a:pathLst>
                <a:path w="245" h="393" extrusionOk="0">
                  <a:moveTo>
                    <a:pt x="160" y="0"/>
                  </a:moveTo>
                  <a:cubicBezTo>
                    <a:pt x="133" y="0"/>
                    <a:pt x="105" y="15"/>
                    <a:pt x="95" y="49"/>
                  </a:cubicBezTo>
                  <a:cubicBezTo>
                    <a:pt x="69" y="136"/>
                    <a:pt x="41" y="223"/>
                    <a:pt x="15" y="309"/>
                  </a:cubicBezTo>
                  <a:cubicBezTo>
                    <a:pt x="1" y="359"/>
                    <a:pt x="44" y="393"/>
                    <a:pt x="86" y="393"/>
                  </a:cubicBezTo>
                  <a:cubicBezTo>
                    <a:pt x="114" y="393"/>
                    <a:pt x="141" y="379"/>
                    <a:pt x="152" y="346"/>
                  </a:cubicBezTo>
                  <a:cubicBezTo>
                    <a:pt x="175" y="260"/>
                    <a:pt x="201" y="172"/>
                    <a:pt x="228" y="86"/>
                  </a:cubicBezTo>
                  <a:cubicBezTo>
                    <a:pt x="244" y="34"/>
                    <a:pt x="202" y="0"/>
                    <a:pt x="160"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96" name="Google Shape;1799;p87">
              <a:extLst>
                <a:ext uri="{FF2B5EF4-FFF2-40B4-BE49-F238E27FC236}">
                  <a16:creationId xmlns:a16="http://schemas.microsoft.com/office/drawing/2014/main" id="{23860EAE-113F-4D8D-BE8A-C9A4D8CC6E2D}"/>
                </a:ext>
              </a:extLst>
            </p:cNvPr>
            <p:cNvSpPr/>
            <p:nvPr/>
          </p:nvSpPr>
          <p:spPr>
            <a:xfrm>
              <a:off x="4244491" y="1943022"/>
              <a:ext cx="20341" cy="38236"/>
            </a:xfrm>
            <a:custGeom>
              <a:avLst/>
              <a:gdLst/>
              <a:ahLst/>
              <a:cxnLst/>
              <a:rect l="l" t="t" r="r" b="b"/>
              <a:pathLst>
                <a:path w="183" h="344" extrusionOk="0">
                  <a:moveTo>
                    <a:pt x="97" y="1"/>
                  </a:moveTo>
                  <a:cubicBezTo>
                    <a:pt x="71" y="1"/>
                    <a:pt x="46" y="16"/>
                    <a:pt x="41" y="51"/>
                  </a:cubicBezTo>
                  <a:cubicBezTo>
                    <a:pt x="28" y="121"/>
                    <a:pt x="18" y="188"/>
                    <a:pt x="8" y="257"/>
                  </a:cubicBezTo>
                  <a:cubicBezTo>
                    <a:pt x="0" y="310"/>
                    <a:pt x="45" y="344"/>
                    <a:pt x="85" y="344"/>
                  </a:cubicBezTo>
                  <a:cubicBezTo>
                    <a:pt x="111" y="344"/>
                    <a:pt x="136" y="329"/>
                    <a:pt x="141" y="294"/>
                  </a:cubicBezTo>
                  <a:cubicBezTo>
                    <a:pt x="151" y="224"/>
                    <a:pt x="165" y="157"/>
                    <a:pt x="174" y="88"/>
                  </a:cubicBezTo>
                  <a:cubicBezTo>
                    <a:pt x="183" y="36"/>
                    <a:pt x="137" y="1"/>
                    <a:pt x="97"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97" name="Google Shape;1800;p87">
              <a:extLst>
                <a:ext uri="{FF2B5EF4-FFF2-40B4-BE49-F238E27FC236}">
                  <a16:creationId xmlns:a16="http://schemas.microsoft.com/office/drawing/2014/main" id="{059AD7C9-D3EE-4CE9-817E-C61E7E1BCB7A}"/>
                </a:ext>
              </a:extLst>
            </p:cNvPr>
            <p:cNvSpPr/>
            <p:nvPr/>
          </p:nvSpPr>
          <p:spPr>
            <a:xfrm>
              <a:off x="4665217" y="2809479"/>
              <a:ext cx="33902" cy="55243"/>
            </a:xfrm>
            <a:custGeom>
              <a:avLst/>
              <a:gdLst/>
              <a:ahLst/>
              <a:cxnLst/>
              <a:rect l="l" t="t" r="r" b="b"/>
              <a:pathLst>
                <a:path w="305" h="497" extrusionOk="0">
                  <a:moveTo>
                    <a:pt x="237" y="0"/>
                  </a:moveTo>
                  <a:cubicBezTo>
                    <a:pt x="202" y="0"/>
                    <a:pt x="167" y="23"/>
                    <a:pt x="164" y="67"/>
                  </a:cubicBezTo>
                  <a:cubicBezTo>
                    <a:pt x="160" y="181"/>
                    <a:pt x="117" y="287"/>
                    <a:pt x="44" y="374"/>
                  </a:cubicBezTo>
                  <a:cubicBezTo>
                    <a:pt x="0" y="427"/>
                    <a:pt x="47" y="496"/>
                    <a:pt x="98" y="496"/>
                  </a:cubicBezTo>
                  <a:cubicBezTo>
                    <a:pt x="113" y="496"/>
                    <a:pt x="129" y="489"/>
                    <a:pt x="144" y="474"/>
                  </a:cubicBezTo>
                  <a:cubicBezTo>
                    <a:pt x="240" y="354"/>
                    <a:pt x="294" y="221"/>
                    <a:pt x="303" y="67"/>
                  </a:cubicBezTo>
                  <a:cubicBezTo>
                    <a:pt x="305" y="23"/>
                    <a:pt x="272" y="0"/>
                    <a:pt x="23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98" name="Google Shape;1801;p87">
              <a:extLst>
                <a:ext uri="{FF2B5EF4-FFF2-40B4-BE49-F238E27FC236}">
                  <a16:creationId xmlns:a16="http://schemas.microsoft.com/office/drawing/2014/main" id="{B3B59127-6885-46D9-A410-E08A0E996089}"/>
                </a:ext>
              </a:extLst>
            </p:cNvPr>
            <p:cNvSpPr/>
            <p:nvPr/>
          </p:nvSpPr>
          <p:spPr>
            <a:xfrm>
              <a:off x="4698453" y="2832377"/>
              <a:ext cx="20897" cy="46795"/>
            </a:xfrm>
            <a:custGeom>
              <a:avLst/>
              <a:gdLst/>
              <a:ahLst/>
              <a:cxnLst/>
              <a:rect l="l" t="t" r="r" b="b"/>
              <a:pathLst>
                <a:path w="188" h="421" extrusionOk="0">
                  <a:moveTo>
                    <a:pt x="107" y="0"/>
                  </a:moveTo>
                  <a:cubicBezTo>
                    <a:pt x="73" y="0"/>
                    <a:pt x="39" y="23"/>
                    <a:pt x="41" y="68"/>
                  </a:cubicBezTo>
                  <a:cubicBezTo>
                    <a:pt x="47" y="158"/>
                    <a:pt x="38" y="244"/>
                    <a:pt x="15" y="334"/>
                  </a:cubicBezTo>
                  <a:cubicBezTo>
                    <a:pt x="0" y="386"/>
                    <a:pt x="43" y="420"/>
                    <a:pt x="84" y="420"/>
                  </a:cubicBezTo>
                  <a:cubicBezTo>
                    <a:pt x="111" y="420"/>
                    <a:pt x="138" y="405"/>
                    <a:pt x="147" y="371"/>
                  </a:cubicBezTo>
                  <a:cubicBezTo>
                    <a:pt x="174" y="271"/>
                    <a:pt x="187" y="171"/>
                    <a:pt x="181" y="68"/>
                  </a:cubicBezTo>
                  <a:cubicBezTo>
                    <a:pt x="178" y="23"/>
                    <a:pt x="142" y="0"/>
                    <a:pt x="10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99" name="Google Shape;1802;p87">
              <a:extLst>
                <a:ext uri="{FF2B5EF4-FFF2-40B4-BE49-F238E27FC236}">
                  <a16:creationId xmlns:a16="http://schemas.microsoft.com/office/drawing/2014/main" id="{9219E1B5-6E6B-4053-ADD2-AD25197A9CC7}"/>
                </a:ext>
              </a:extLst>
            </p:cNvPr>
            <p:cNvSpPr/>
            <p:nvPr/>
          </p:nvSpPr>
          <p:spPr>
            <a:xfrm>
              <a:off x="4727353" y="2863278"/>
              <a:ext cx="39571" cy="47240"/>
            </a:xfrm>
            <a:custGeom>
              <a:avLst/>
              <a:gdLst/>
              <a:ahLst/>
              <a:cxnLst/>
              <a:rect l="l" t="t" r="r" b="b"/>
              <a:pathLst>
                <a:path w="356" h="425" extrusionOk="0">
                  <a:moveTo>
                    <a:pt x="258" y="0"/>
                  </a:moveTo>
                  <a:cubicBezTo>
                    <a:pt x="243" y="0"/>
                    <a:pt x="227" y="7"/>
                    <a:pt x="214" y="23"/>
                  </a:cubicBezTo>
                  <a:cubicBezTo>
                    <a:pt x="130" y="119"/>
                    <a:pt x="67" y="225"/>
                    <a:pt x="21" y="342"/>
                  </a:cubicBezTo>
                  <a:cubicBezTo>
                    <a:pt x="0" y="392"/>
                    <a:pt x="41" y="424"/>
                    <a:pt x="84" y="424"/>
                  </a:cubicBezTo>
                  <a:cubicBezTo>
                    <a:pt x="112" y="424"/>
                    <a:pt x="141" y="410"/>
                    <a:pt x="154" y="379"/>
                  </a:cubicBezTo>
                  <a:cubicBezTo>
                    <a:pt x="194" y="285"/>
                    <a:pt x="247" y="199"/>
                    <a:pt x="310" y="122"/>
                  </a:cubicBezTo>
                  <a:cubicBezTo>
                    <a:pt x="356" y="69"/>
                    <a:pt x="308" y="0"/>
                    <a:pt x="25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00" name="Google Shape;1803;p87">
              <a:extLst>
                <a:ext uri="{FF2B5EF4-FFF2-40B4-BE49-F238E27FC236}">
                  <a16:creationId xmlns:a16="http://schemas.microsoft.com/office/drawing/2014/main" id="{119D3483-F613-4F7D-A0D9-B46C56D59370}"/>
                </a:ext>
              </a:extLst>
            </p:cNvPr>
            <p:cNvSpPr/>
            <p:nvPr/>
          </p:nvSpPr>
          <p:spPr>
            <a:xfrm>
              <a:off x="4069976" y="2740229"/>
              <a:ext cx="15339" cy="35235"/>
            </a:xfrm>
            <a:custGeom>
              <a:avLst/>
              <a:gdLst/>
              <a:ahLst/>
              <a:cxnLst/>
              <a:rect l="l" t="t" r="r" b="b"/>
              <a:pathLst>
                <a:path w="138" h="317" extrusionOk="0">
                  <a:moveTo>
                    <a:pt x="69" y="1"/>
                  </a:moveTo>
                  <a:cubicBezTo>
                    <a:pt x="35" y="1"/>
                    <a:pt x="1" y="23"/>
                    <a:pt x="1" y="68"/>
                  </a:cubicBezTo>
                  <a:lnTo>
                    <a:pt x="1" y="251"/>
                  </a:lnTo>
                  <a:cubicBezTo>
                    <a:pt x="1" y="294"/>
                    <a:pt x="35" y="316"/>
                    <a:pt x="69" y="316"/>
                  </a:cubicBezTo>
                  <a:cubicBezTo>
                    <a:pt x="103" y="316"/>
                    <a:pt x="137" y="294"/>
                    <a:pt x="137" y="251"/>
                  </a:cubicBezTo>
                  <a:lnTo>
                    <a:pt x="137" y="68"/>
                  </a:lnTo>
                  <a:cubicBezTo>
                    <a:pt x="137" y="23"/>
                    <a:pt x="103" y="1"/>
                    <a:pt x="6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01" name="Google Shape;1804;p87">
              <a:extLst>
                <a:ext uri="{FF2B5EF4-FFF2-40B4-BE49-F238E27FC236}">
                  <a16:creationId xmlns:a16="http://schemas.microsoft.com/office/drawing/2014/main" id="{A337FB2F-7312-485A-8A02-97DF5C761F56}"/>
                </a:ext>
              </a:extLst>
            </p:cNvPr>
            <p:cNvSpPr/>
            <p:nvPr/>
          </p:nvSpPr>
          <p:spPr>
            <a:xfrm>
              <a:off x="4105991" y="2694099"/>
              <a:ext cx="20675" cy="38236"/>
            </a:xfrm>
            <a:custGeom>
              <a:avLst/>
              <a:gdLst/>
              <a:ahLst/>
              <a:cxnLst/>
              <a:rect l="l" t="t" r="r" b="b"/>
              <a:pathLst>
                <a:path w="186" h="344" extrusionOk="0">
                  <a:moveTo>
                    <a:pt x="116" y="1"/>
                  </a:moveTo>
                  <a:cubicBezTo>
                    <a:pt x="76" y="1"/>
                    <a:pt x="31" y="35"/>
                    <a:pt x="39" y="87"/>
                  </a:cubicBezTo>
                  <a:cubicBezTo>
                    <a:pt x="49" y="147"/>
                    <a:pt x="39" y="203"/>
                    <a:pt x="19" y="260"/>
                  </a:cubicBezTo>
                  <a:cubicBezTo>
                    <a:pt x="1" y="310"/>
                    <a:pt x="43" y="344"/>
                    <a:pt x="85" y="344"/>
                  </a:cubicBezTo>
                  <a:cubicBezTo>
                    <a:pt x="113" y="344"/>
                    <a:pt x="141" y="330"/>
                    <a:pt x="153" y="297"/>
                  </a:cubicBezTo>
                  <a:cubicBezTo>
                    <a:pt x="182" y="214"/>
                    <a:pt x="186" y="137"/>
                    <a:pt x="173" y="50"/>
                  </a:cubicBezTo>
                  <a:cubicBezTo>
                    <a:pt x="167" y="16"/>
                    <a:pt x="143" y="1"/>
                    <a:pt x="116"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02" name="Google Shape;1805;p87">
              <a:extLst>
                <a:ext uri="{FF2B5EF4-FFF2-40B4-BE49-F238E27FC236}">
                  <a16:creationId xmlns:a16="http://schemas.microsoft.com/office/drawing/2014/main" id="{A438C6BE-D996-4BFC-9A9C-47E2412F5190}"/>
                </a:ext>
              </a:extLst>
            </p:cNvPr>
            <p:cNvSpPr/>
            <p:nvPr/>
          </p:nvSpPr>
          <p:spPr>
            <a:xfrm>
              <a:off x="3333456" y="3491529"/>
              <a:ext cx="15228" cy="52131"/>
            </a:xfrm>
            <a:custGeom>
              <a:avLst/>
              <a:gdLst/>
              <a:ahLst/>
              <a:cxnLst/>
              <a:rect l="l" t="t" r="r" b="b"/>
              <a:pathLst>
                <a:path w="137" h="469" extrusionOk="0">
                  <a:moveTo>
                    <a:pt x="68" y="0"/>
                  </a:moveTo>
                  <a:cubicBezTo>
                    <a:pt x="34" y="0"/>
                    <a:pt x="0" y="22"/>
                    <a:pt x="0" y="65"/>
                  </a:cubicBezTo>
                  <a:lnTo>
                    <a:pt x="0" y="401"/>
                  </a:lnTo>
                  <a:cubicBezTo>
                    <a:pt x="0" y="446"/>
                    <a:pt x="34" y="469"/>
                    <a:pt x="68" y="469"/>
                  </a:cubicBezTo>
                  <a:cubicBezTo>
                    <a:pt x="103" y="469"/>
                    <a:pt x="137" y="446"/>
                    <a:pt x="137" y="401"/>
                  </a:cubicBezTo>
                  <a:lnTo>
                    <a:pt x="137" y="65"/>
                  </a:lnTo>
                  <a:cubicBezTo>
                    <a:pt x="137" y="22"/>
                    <a:pt x="103" y="0"/>
                    <a:pt x="68"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03" name="Google Shape;1806;p87">
              <a:extLst>
                <a:ext uri="{FF2B5EF4-FFF2-40B4-BE49-F238E27FC236}">
                  <a16:creationId xmlns:a16="http://schemas.microsoft.com/office/drawing/2014/main" id="{74EA41E8-C8E6-433C-B79C-DE6529DA2263}"/>
                </a:ext>
              </a:extLst>
            </p:cNvPr>
            <p:cNvSpPr/>
            <p:nvPr/>
          </p:nvSpPr>
          <p:spPr>
            <a:xfrm>
              <a:off x="3370805" y="3543327"/>
              <a:ext cx="15339" cy="29233"/>
            </a:xfrm>
            <a:custGeom>
              <a:avLst/>
              <a:gdLst/>
              <a:ahLst/>
              <a:cxnLst/>
              <a:rect l="l" t="t" r="r" b="b"/>
              <a:pathLst>
                <a:path w="138" h="263" extrusionOk="0">
                  <a:moveTo>
                    <a:pt x="69" y="0"/>
                  </a:moveTo>
                  <a:cubicBezTo>
                    <a:pt x="35" y="0"/>
                    <a:pt x="0" y="22"/>
                    <a:pt x="0" y="65"/>
                  </a:cubicBezTo>
                  <a:lnTo>
                    <a:pt x="0" y="195"/>
                  </a:lnTo>
                  <a:cubicBezTo>
                    <a:pt x="0" y="240"/>
                    <a:pt x="35" y="263"/>
                    <a:pt x="69" y="263"/>
                  </a:cubicBezTo>
                  <a:cubicBezTo>
                    <a:pt x="103" y="263"/>
                    <a:pt x="137" y="240"/>
                    <a:pt x="137" y="195"/>
                  </a:cubicBezTo>
                  <a:lnTo>
                    <a:pt x="137" y="65"/>
                  </a:lnTo>
                  <a:cubicBezTo>
                    <a:pt x="137" y="22"/>
                    <a:pt x="103" y="0"/>
                    <a:pt x="69"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04" name="Google Shape;1807;p87">
              <a:extLst>
                <a:ext uri="{FF2B5EF4-FFF2-40B4-BE49-F238E27FC236}">
                  <a16:creationId xmlns:a16="http://schemas.microsoft.com/office/drawing/2014/main" id="{A18C44A9-A4AC-4042-9E22-6AE0D2AAB959}"/>
                </a:ext>
              </a:extLst>
            </p:cNvPr>
            <p:cNvSpPr/>
            <p:nvPr/>
          </p:nvSpPr>
          <p:spPr>
            <a:xfrm>
              <a:off x="3425160" y="3427948"/>
              <a:ext cx="15673" cy="66914"/>
            </a:xfrm>
            <a:custGeom>
              <a:avLst/>
              <a:gdLst/>
              <a:ahLst/>
              <a:cxnLst/>
              <a:rect l="l" t="t" r="r" b="b"/>
              <a:pathLst>
                <a:path w="141" h="602" extrusionOk="0">
                  <a:moveTo>
                    <a:pt x="70" y="1"/>
                  </a:moveTo>
                  <a:cubicBezTo>
                    <a:pt x="35" y="1"/>
                    <a:pt x="0" y="23"/>
                    <a:pt x="0" y="68"/>
                  </a:cubicBezTo>
                  <a:lnTo>
                    <a:pt x="0" y="534"/>
                  </a:lnTo>
                  <a:cubicBezTo>
                    <a:pt x="0" y="579"/>
                    <a:pt x="35" y="602"/>
                    <a:pt x="70" y="602"/>
                  </a:cubicBezTo>
                  <a:cubicBezTo>
                    <a:pt x="105" y="602"/>
                    <a:pt x="140" y="579"/>
                    <a:pt x="140" y="534"/>
                  </a:cubicBezTo>
                  <a:lnTo>
                    <a:pt x="140" y="68"/>
                  </a:lnTo>
                  <a:cubicBezTo>
                    <a:pt x="140" y="23"/>
                    <a:pt x="105" y="1"/>
                    <a:pt x="7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05" name="Google Shape;1808;p87">
              <a:extLst>
                <a:ext uri="{FF2B5EF4-FFF2-40B4-BE49-F238E27FC236}">
                  <a16:creationId xmlns:a16="http://schemas.microsoft.com/office/drawing/2014/main" id="{F080F674-226A-4A14-808B-640268F6F746}"/>
                </a:ext>
              </a:extLst>
            </p:cNvPr>
            <p:cNvSpPr/>
            <p:nvPr/>
          </p:nvSpPr>
          <p:spPr>
            <a:xfrm>
              <a:off x="3813984" y="3830997"/>
              <a:ext cx="15228" cy="26454"/>
            </a:xfrm>
            <a:custGeom>
              <a:avLst/>
              <a:gdLst/>
              <a:ahLst/>
              <a:cxnLst/>
              <a:rect l="l" t="t" r="r" b="b"/>
              <a:pathLst>
                <a:path w="137" h="238" extrusionOk="0">
                  <a:moveTo>
                    <a:pt x="67" y="0"/>
                  </a:moveTo>
                  <a:cubicBezTo>
                    <a:pt x="34" y="0"/>
                    <a:pt x="0" y="22"/>
                    <a:pt x="0" y="66"/>
                  </a:cubicBezTo>
                  <a:lnTo>
                    <a:pt x="0" y="170"/>
                  </a:lnTo>
                  <a:cubicBezTo>
                    <a:pt x="0" y="215"/>
                    <a:pt x="34" y="237"/>
                    <a:pt x="68" y="237"/>
                  </a:cubicBezTo>
                  <a:cubicBezTo>
                    <a:pt x="102" y="237"/>
                    <a:pt x="137" y="215"/>
                    <a:pt x="137" y="170"/>
                  </a:cubicBezTo>
                  <a:lnTo>
                    <a:pt x="137" y="66"/>
                  </a:lnTo>
                  <a:cubicBezTo>
                    <a:pt x="137" y="23"/>
                    <a:pt x="102" y="0"/>
                    <a:pt x="67"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06" name="Google Shape;1809;p87">
              <a:extLst>
                <a:ext uri="{FF2B5EF4-FFF2-40B4-BE49-F238E27FC236}">
                  <a16:creationId xmlns:a16="http://schemas.microsoft.com/office/drawing/2014/main" id="{329DDBC4-94CF-4273-97BC-21444EC66A6B}"/>
                </a:ext>
              </a:extLst>
            </p:cNvPr>
            <p:cNvSpPr/>
            <p:nvPr/>
          </p:nvSpPr>
          <p:spPr>
            <a:xfrm>
              <a:off x="3856890" y="3776309"/>
              <a:ext cx="15673" cy="38014"/>
            </a:xfrm>
            <a:custGeom>
              <a:avLst/>
              <a:gdLst/>
              <a:ahLst/>
              <a:cxnLst/>
              <a:rect l="l" t="t" r="r" b="b"/>
              <a:pathLst>
                <a:path w="141" h="342" extrusionOk="0">
                  <a:moveTo>
                    <a:pt x="71" y="1"/>
                  </a:moveTo>
                  <a:cubicBezTo>
                    <a:pt x="36" y="1"/>
                    <a:pt x="1" y="23"/>
                    <a:pt x="1" y="66"/>
                  </a:cubicBezTo>
                  <a:lnTo>
                    <a:pt x="1" y="275"/>
                  </a:lnTo>
                  <a:cubicBezTo>
                    <a:pt x="1" y="319"/>
                    <a:pt x="36" y="342"/>
                    <a:pt x="71" y="342"/>
                  </a:cubicBezTo>
                  <a:cubicBezTo>
                    <a:pt x="106" y="342"/>
                    <a:pt x="140" y="320"/>
                    <a:pt x="140" y="275"/>
                  </a:cubicBezTo>
                  <a:lnTo>
                    <a:pt x="140" y="66"/>
                  </a:lnTo>
                  <a:cubicBezTo>
                    <a:pt x="140" y="23"/>
                    <a:pt x="105" y="1"/>
                    <a:pt x="7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07" name="Google Shape;1810;p87">
              <a:extLst>
                <a:ext uri="{FF2B5EF4-FFF2-40B4-BE49-F238E27FC236}">
                  <a16:creationId xmlns:a16="http://schemas.microsoft.com/office/drawing/2014/main" id="{E3E427B5-A894-448C-8B2E-A4199FA00B0C}"/>
                </a:ext>
              </a:extLst>
            </p:cNvPr>
            <p:cNvSpPr/>
            <p:nvPr/>
          </p:nvSpPr>
          <p:spPr>
            <a:xfrm>
              <a:off x="3888681" y="3868457"/>
              <a:ext cx="15339" cy="32234"/>
            </a:xfrm>
            <a:custGeom>
              <a:avLst/>
              <a:gdLst/>
              <a:ahLst/>
              <a:cxnLst/>
              <a:rect l="l" t="t" r="r" b="b"/>
              <a:pathLst>
                <a:path w="138" h="290" extrusionOk="0">
                  <a:moveTo>
                    <a:pt x="69" y="1"/>
                  </a:moveTo>
                  <a:cubicBezTo>
                    <a:pt x="35" y="1"/>
                    <a:pt x="1" y="22"/>
                    <a:pt x="1" y="66"/>
                  </a:cubicBezTo>
                  <a:lnTo>
                    <a:pt x="1" y="222"/>
                  </a:lnTo>
                  <a:cubicBezTo>
                    <a:pt x="1" y="267"/>
                    <a:pt x="35" y="290"/>
                    <a:pt x="69" y="290"/>
                  </a:cubicBezTo>
                  <a:cubicBezTo>
                    <a:pt x="103" y="290"/>
                    <a:pt x="137" y="267"/>
                    <a:pt x="137" y="222"/>
                  </a:cubicBezTo>
                  <a:lnTo>
                    <a:pt x="137" y="66"/>
                  </a:lnTo>
                  <a:cubicBezTo>
                    <a:pt x="137" y="22"/>
                    <a:pt x="103" y="1"/>
                    <a:pt x="6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08" name="Google Shape;1811;p87">
              <a:extLst>
                <a:ext uri="{FF2B5EF4-FFF2-40B4-BE49-F238E27FC236}">
                  <a16:creationId xmlns:a16="http://schemas.microsoft.com/office/drawing/2014/main" id="{73657F4B-76D9-45A6-8E5F-FA8C82770762}"/>
                </a:ext>
              </a:extLst>
            </p:cNvPr>
            <p:cNvSpPr/>
            <p:nvPr/>
          </p:nvSpPr>
          <p:spPr>
            <a:xfrm>
              <a:off x="4225373" y="3678381"/>
              <a:ext cx="15673" cy="38125"/>
            </a:xfrm>
            <a:custGeom>
              <a:avLst/>
              <a:gdLst/>
              <a:ahLst/>
              <a:cxnLst/>
              <a:rect l="l" t="t" r="r" b="b"/>
              <a:pathLst>
                <a:path w="141" h="343" extrusionOk="0">
                  <a:moveTo>
                    <a:pt x="70" y="1"/>
                  </a:moveTo>
                  <a:cubicBezTo>
                    <a:pt x="35" y="1"/>
                    <a:pt x="1" y="23"/>
                    <a:pt x="1" y="69"/>
                  </a:cubicBezTo>
                  <a:lnTo>
                    <a:pt x="1" y="275"/>
                  </a:lnTo>
                  <a:cubicBezTo>
                    <a:pt x="1" y="320"/>
                    <a:pt x="35" y="342"/>
                    <a:pt x="70" y="342"/>
                  </a:cubicBezTo>
                  <a:cubicBezTo>
                    <a:pt x="105" y="342"/>
                    <a:pt x="140" y="320"/>
                    <a:pt x="140" y="275"/>
                  </a:cubicBezTo>
                  <a:lnTo>
                    <a:pt x="140" y="69"/>
                  </a:lnTo>
                  <a:cubicBezTo>
                    <a:pt x="140" y="23"/>
                    <a:pt x="105" y="1"/>
                    <a:pt x="7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09" name="Google Shape;1812;p87">
              <a:extLst>
                <a:ext uri="{FF2B5EF4-FFF2-40B4-BE49-F238E27FC236}">
                  <a16:creationId xmlns:a16="http://schemas.microsoft.com/office/drawing/2014/main" id="{A506AB14-4FD5-4839-B624-536D5990A332}"/>
                </a:ext>
              </a:extLst>
            </p:cNvPr>
            <p:cNvSpPr/>
            <p:nvPr/>
          </p:nvSpPr>
          <p:spPr>
            <a:xfrm>
              <a:off x="4251161" y="3689830"/>
              <a:ext cx="15673" cy="38125"/>
            </a:xfrm>
            <a:custGeom>
              <a:avLst/>
              <a:gdLst/>
              <a:ahLst/>
              <a:cxnLst/>
              <a:rect l="l" t="t" r="r" b="b"/>
              <a:pathLst>
                <a:path w="141" h="343" extrusionOk="0">
                  <a:moveTo>
                    <a:pt x="71" y="1"/>
                  </a:moveTo>
                  <a:cubicBezTo>
                    <a:pt x="36" y="1"/>
                    <a:pt x="1" y="23"/>
                    <a:pt x="1" y="69"/>
                  </a:cubicBezTo>
                  <a:lnTo>
                    <a:pt x="1" y="275"/>
                  </a:lnTo>
                  <a:cubicBezTo>
                    <a:pt x="1" y="320"/>
                    <a:pt x="36" y="342"/>
                    <a:pt x="71" y="342"/>
                  </a:cubicBezTo>
                  <a:cubicBezTo>
                    <a:pt x="106" y="342"/>
                    <a:pt x="141" y="320"/>
                    <a:pt x="141" y="275"/>
                  </a:cubicBezTo>
                  <a:lnTo>
                    <a:pt x="141" y="69"/>
                  </a:lnTo>
                  <a:cubicBezTo>
                    <a:pt x="141" y="23"/>
                    <a:pt x="106" y="1"/>
                    <a:pt x="7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10" name="Google Shape;1813;p87">
              <a:extLst>
                <a:ext uri="{FF2B5EF4-FFF2-40B4-BE49-F238E27FC236}">
                  <a16:creationId xmlns:a16="http://schemas.microsoft.com/office/drawing/2014/main" id="{1D392A98-C519-4519-94AF-EB1EF6E88C69}"/>
                </a:ext>
              </a:extLst>
            </p:cNvPr>
            <p:cNvSpPr/>
            <p:nvPr/>
          </p:nvSpPr>
          <p:spPr>
            <a:xfrm>
              <a:off x="4498038" y="3042905"/>
              <a:ext cx="357808" cy="242757"/>
            </a:xfrm>
            <a:custGeom>
              <a:avLst/>
              <a:gdLst/>
              <a:ahLst/>
              <a:cxnLst/>
              <a:rect l="l" t="t" r="r" b="b"/>
              <a:pathLst>
                <a:path w="3219" h="2184" extrusionOk="0">
                  <a:moveTo>
                    <a:pt x="3219" y="1"/>
                  </a:moveTo>
                  <a:lnTo>
                    <a:pt x="3219" y="1"/>
                  </a:lnTo>
                  <a:cubicBezTo>
                    <a:pt x="3219" y="1"/>
                    <a:pt x="1818" y="730"/>
                    <a:pt x="1434" y="1153"/>
                  </a:cubicBezTo>
                  <a:cubicBezTo>
                    <a:pt x="1159" y="816"/>
                    <a:pt x="509" y="773"/>
                    <a:pt x="187" y="773"/>
                  </a:cubicBezTo>
                  <a:cubicBezTo>
                    <a:pt x="73" y="773"/>
                    <a:pt x="1" y="777"/>
                    <a:pt x="1" y="777"/>
                  </a:cubicBezTo>
                  <a:lnTo>
                    <a:pt x="270" y="1062"/>
                  </a:lnTo>
                  <a:cubicBezTo>
                    <a:pt x="270" y="1062"/>
                    <a:pt x="1291" y="2184"/>
                    <a:pt x="1561" y="2184"/>
                  </a:cubicBezTo>
                  <a:cubicBezTo>
                    <a:pt x="1571" y="2184"/>
                    <a:pt x="1581" y="2184"/>
                    <a:pt x="1588" y="2181"/>
                  </a:cubicBezTo>
                  <a:cubicBezTo>
                    <a:pt x="1811" y="2101"/>
                    <a:pt x="3219" y="1"/>
                    <a:pt x="3219" y="1"/>
                  </a:cubicBezTo>
                  <a:close/>
                </a:path>
              </a:pathLst>
            </a:custGeom>
            <a:solidFill>
              <a:srgbClr val="A4BAC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11" name="Google Shape;1814;p87">
              <a:extLst>
                <a:ext uri="{FF2B5EF4-FFF2-40B4-BE49-F238E27FC236}">
                  <a16:creationId xmlns:a16="http://schemas.microsoft.com/office/drawing/2014/main" id="{8A7BFD13-14DA-432E-A5DE-57CA9A6140E8}"/>
                </a:ext>
              </a:extLst>
            </p:cNvPr>
            <p:cNvSpPr/>
            <p:nvPr/>
          </p:nvSpPr>
          <p:spPr>
            <a:xfrm>
              <a:off x="4342642" y="3362588"/>
              <a:ext cx="432949" cy="197963"/>
            </a:xfrm>
            <a:custGeom>
              <a:avLst/>
              <a:gdLst/>
              <a:ahLst/>
              <a:cxnLst/>
              <a:rect l="l" t="t" r="r" b="b"/>
              <a:pathLst>
                <a:path w="3895" h="1781" extrusionOk="0">
                  <a:moveTo>
                    <a:pt x="1279" y="0"/>
                  </a:moveTo>
                  <a:cubicBezTo>
                    <a:pt x="1279" y="0"/>
                    <a:pt x="1" y="613"/>
                    <a:pt x="616" y="1382"/>
                  </a:cubicBezTo>
                  <a:cubicBezTo>
                    <a:pt x="849" y="1675"/>
                    <a:pt x="1288" y="1781"/>
                    <a:pt x="1778" y="1781"/>
                  </a:cubicBezTo>
                  <a:cubicBezTo>
                    <a:pt x="2560" y="1781"/>
                    <a:pt x="3471" y="1512"/>
                    <a:pt x="3895" y="1322"/>
                  </a:cubicBezTo>
                  <a:lnTo>
                    <a:pt x="3891" y="1322"/>
                  </a:lnTo>
                  <a:cubicBezTo>
                    <a:pt x="3395" y="1322"/>
                    <a:pt x="1279" y="0"/>
                    <a:pt x="1279" y="0"/>
                  </a:cubicBezTo>
                  <a:close/>
                </a:path>
              </a:pathLst>
            </a:custGeom>
            <a:solidFill>
              <a:srgbClr val="A4BAC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12" name="Google Shape;1815;p87">
              <a:extLst>
                <a:ext uri="{FF2B5EF4-FFF2-40B4-BE49-F238E27FC236}">
                  <a16:creationId xmlns:a16="http://schemas.microsoft.com/office/drawing/2014/main" id="{B61EE7E6-6AF1-4188-B75B-B80C82B4D0CA}"/>
                </a:ext>
              </a:extLst>
            </p:cNvPr>
            <p:cNvSpPr/>
            <p:nvPr/>
          </p:nvSpPr>
          <p:spPr>
            <a:xfrm>
              <a:off x="3628687" y="2547485"/>
              <a:ext cx="942706" cy="565099"/>
            </a:xfrm>
            <a:custGeom>
              <a:avLst/>
              <a:gdLst/>
              <a:ahLst/>
              <a:cxnLst/>
              <a:rect l="l" t="t" r="r" b="b"/>
              <a:pathLst>
                <a:path w="8481" h="5084" extrusionOk="0">
                  <a:moveTo>
                    <a:pt x="214" y="0"/>
                  </a:moveTo>
                  <a:cubicBezTo>
                    <a:pt x="143" y="0"/>
                    <a:pt x="72" y="5"/>
                    <a:pt x="0" y="15"/>
                  </a:cubicBezTo>
                  <a:cubicBezTo>
                    <a:pt x="0" y="1542"/>
                    <a:pt x="705" y="2734"/>
                    <a:pt x="705" y="2734"/>
                  </a:cubicBezTo>
                  <a:lnTo>
                    <a:pt x="1581" y="4398"/>
                  </a:lnTo>
                  <a:lnTo>
                    <a:pt x="5039" y="5083"/>
                  </a:lnTo>
                  <a:lnTo>
                    <a:pt x="8464" y="4115"/>
                  </a:lnTo>
                  <a:lnTo>
                    <a:pt x="8481" y="3237"/>
                  </a:lnTo>
                  <a:cubicBezTo>
                    <a:pt x="8481" y="3237"/>
                    <a:pt x="7414" y="2627"/>
                    <a:pt x="5771" y="2627"/>
                  </a:cubicBezTo>
                  <a:cubicBezTo>
                    <a:pt x="4949" y="2627"/>
                    <a:pt x="3984" y="2779"/>
                    <a:pt x="2935" y="3237"/>
                  </a:cubicBezTo>
                  <a:cubicBezTo>
                    <a:pt x="3079" y="2561"/>
                    <a:pt x="1824" y="0"/>
                    <a:pt x="214" y="0"/>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13" name="Google Shape;1816;p87">
              <a:extLst>
                <a:ext uri="{FF2B5EF4-FFF2-40B4-BE49-F238E27FC236}">
                  <a16:creationId xmlns:a16="http://schemas.microsoft.com/office/drawing/2014/main" id="{977096CC-128A-4DC6-AA25-49D5C88454F8}"/>
                </a:ext>
              </a:extLst>
            </p:cNvPr>
            <p:cNvSpPr/>
            <p:nvPr/>
          </p:nvSpPr>
          <p:spPr>
            <a:xfrm>
              <a:off x="3806870" y="2971543"/>
              <a:ext cx="805540" cy="701595"/>
            </a:xfrm>
            <a:custGeom>
              <a:avLst/>
              <a:gdLst/>
              <a:ahLst/>
              <a:cxnLst/>
              <a:rect l="l" t="t" r="r" b="b"/>
              <a:pathLst>
                <a:path w="7247" h="6312" extrusionOk="0">
                  <a:moveTo>
                    <a:pt x="730" y="1"/>
                  </a:moveTo>
                  <a:cubicBezTo>
                    <a:pt x="693" y="1"/>
                    <a:pt x="660" y="7"/>
                    <a:pt x="627" y="21"/>
                  </a:cubicBezTo>
                  <a:cubicBezTo>
                    <a:pt x="483" y="61"/>
                    <a:pt x="377" y="187"/>
                    <a:pt x="371" y="343"/>
                  </a:cubicBezTo>
                  <a:lnTo>
                    <a:pt x="4" y="5921"/>
                  </a:lnTo>
                  <a:cubicBezTo>
                    <a:pt x="1" y="5961"/>
                    <a:pt x="4" y="5998"/>
                    <a:pt x="15" y="6035"/>
                  </a:cubicBezTo>
                  <a:cubicBezTo>
                    <a:pt x="53" y="6189"/>
                    <a:pt x="196" y="6312"/>
                    <a:pt x="367" y="6312"/>
                  </a:cubicBezTo>
                  <a:cubicBezTo>
                    <a:pt x="376" y="6312"/>
                    <a:pt x="385" y="6312"/>
                    <a:pt x="394" y="6311"/>
                  </a:cubicBezTo>
                  <a:lnTo>
                    <a:pt x="511" y="6305"/>
                  </a:lnTo>
                  <a:lnTo>
                    <a:pt x="5712" y="5941"/>
                  </a:lnTo>
                  <a:cubicBezTo>
                    <a:pt x="5875" y="5932"/>
                    <a:pt x="6008" y="5815"/>
                    <a:pt x="6045" y="5655"/>
                  </a:cubicBezTo>
                  <a:lnTo>
                    <a:pt x="7193" y="446"/>
                  </a:lnTo>
                  <a:cubicBezTo>
                    <a:pt x="7247" y="217"/>
                    <a:pt x="7073" y="1"/>
                    <a:pt x="6838"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14" name="Google Shape;1817;p87">
              <a:extLst>
                <a:ext uri="{FF2B5EF4-FFF2-40B4-BE49-F238E27FC236}">
                  <a16:creationId xmlns:a16="http://schemas.microsoft.com/office/drawing/2014/main" id="{602D5CD6-ABCE-4711-9682-61D21B94C9D8}"/>
                </a:ext>
              </a:extLst>
            </p:cNvPr>
            <p:cNvSpPr/>
            <p:nvPr/>
          </p:nvSpPr>
          <p:spPr>
            <a:xfrm>
              <a:off x="3543541" y="2539038"/>
              <a:ext cx="362699" cy="1112303"/>
            </a:xfrm>
            <a:custGeom>
              <a:avLst/>
              <a:gdLst/>
              <a:ahLst/>
              <a:cxnLst/>
              <a:rect l="l" t="t" r="r" b="b"/>
              <a:pathLst>
                <a:path w="3263" h="10007" extrusionOk="0">
                  <a:moveTo>
                    <a:pt x="605" y="1"/>
                  </a:moveTo>
                  <a:cubicBezTo>
                    <a:pt x="533" y="1"/>
                    <a:pt x="462" y="53"/>
                    <a:pt x="456" y="138"/>
                  </a:cubicBezTo>
                  <a:lnTo>
                    <a:pt x="1" y="7007"/>
                  </a:lnTo>
                  <a:cubicBezTo>
                    <a:pt x="1" y="7044"/>
                    <a:pt x="10" y="7076"/>
                    <a:pt x="30" y="7104"/>
                  </a:cubicBezTo>
                  <a:lnTo>
                    <a:pt x="2138" y="9949"/>
                  </a:lnTo>
                  <a:cubicBezTo>
                    <a:pt x="2166" y="9988"/>
                    <a:pt x="2210" y="10007"/>
                    <a:pt x="2254" y="10007"/>
                  </a:cubicBezTo>
                  <a:cubicBezTo>
                    <a:pt x="2287" y="10007"/>
                    <a:pt x="2321" y="9996"/>
                    <a:pt x="2347" y="9976"/>
                  </a:cubicBezTo>
                  <a:cubicBezTo>
                    <a:pt x="2364" y="9962"/>
                    <a:pt x="2373" y="9946"/>
                    <a:pt x="2384" y="9926"/>
                  </a:cubicBezTo>
                  <a:cubicBezTo>
                    <a:pt x="2390" y="9912"/>
                    <a:pt x="2397" y="9896"/>
                    <a:pt x="2397" y="9882"/>
                  </a:cubicBezTo>
                  <a:lnTo>
                    <a:pt x="3252" y="4188"/>
                  </a:lnTo>
                  <a:cubicBezTo>
                    <a:pt x="3262" y="4145"/>
                    <a:pt x="3249" y="4108"/>
                    <a:pt x="3225" y="4075"/>
                  </a:cubicBezTo>
                  <a:cubicBezTo>
                    <a:pt x="3196" y="4038"/>
                    <a:pt x="3152" y="3975"/>
                    <a:pt x="3099" y="3892"/>
                  </a:cubicBezTo>
                  <a:cubicBezTo>
                    <a:pt x="2623" y="3182"/>
                    <a:pt x="1279" y="976"/>
                    <a:pt x="726" y="71"/>
                  </a:cubicBezTo>
                  <a:cubicBezTo>
                    <a:pt x="697" y="23"/>
                    <a:pt x="651" y="1"/>
                    <a:pt x="605"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15" name="Google Shape;1818;p87">
              <a:extLst>
                <a:ext uri="{FF2B5EF4-FFF2-40B4-BE49-F238E27FC236}">
                  <a16:creationId xmlns:a16="http://schemas.microsoft.com/office/drawing/2014/main" id="{8EB8ABE8-80FD-46BD-9DD1-7CB5BB3DE360}"/>
                </a:ext>
              </a:extLst>
            </p:cNvPr>
            <p:cNvSpPr/>
            <p:nvPr/>
          </p:nvSpPr>
          <p:spPr>
            <a:xfrm>
              <a:off x="3771411" y="2924636"/>
              <a:ext cx="189630" cy="764729"/>
            </a:xfrm>
            <a:custGeom>
              <a:avLst/>
              <a:gdLst/>
              <a:ahLst/>
              <a:cxnLst/>
              <a:rect l="l" t="t" r="r" b="b"/>
              <a:pathLst>
                <a:path w="1706" h="6880" extrusionOk="0">
                  <a:moveTo>
                    <a:pt x="770" y="0"/>
                  </a:moveTo>
                  <a:cubicBezTo>
                    <a:pt x="610" y="1118"/>
                    <a:pt x="0" y="6490"/>
                    <a:pt x="0" y="6490"/>
                  </a:cubicBezTo>
                  <a:cubicBezTo>
                    <a:pt x="0" y="6490"/>
                    <a:pt x="47" y="6880"/>
                    <a:pt x="396" y="6880"/>
                  </a:cubicBezTo>
                  <a:cubicBezTo>
                    <a:pt x="512" y="6880"/>
                    <a:pt x="661" y="6837"/>
                    <a:pt x="853" y="6723"/>
                  </a:cubicBezTo>
                  <a:cubicBezTo>
                    <a:pt x="1039" y="5322"/>
                    <a:pt x="1705" y="423"/>
                    <a:pt x="1705" y="423"/>
                  </a:cubicBezTo>
                  <a:lnTo>
                    <a:pt x="1705" y="423"/>
                  </a:lnTo>
                  <a:cubicBezTo>
                    <a:pt x="1705" y="423"/>
                    <a:pt x="1621" y="443"/>
                    <a:pt x="1500" y="443"/>
                  </a:cubicBezTo>
                  <a:cubicBezTo>
                    <a:pt x="1280" y="443"/>
                    <a:pt x="939" y="376"/>
                    <a:pt x="770" y="0"/>
                  </a:cubicBezTo>
                  <a:close/>
                </a:path>
              </a:pathLst>
            </a:custGeom>
            <a:solidFill>
              <a:srgbClr val="25C7A0"/>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16" name="Google Shape;1819;p87">
              <a:extLst>
                <a:ext uri="{FF2B5EF4-FFF2-40B4-BE49-F238E27FC236}">
                  <a16:creationId xmlns:a16="http://schemas.microsoft.com/office/drawing/2014/main" id="{467953F5-BEEE-48B8-A8F2-533377F0446A}"/>
                </a:ext>
              </a:extLst>
            </p:cNvPr>
            <p:cNvSpPr/>
            <p:nvPr/>
          </p:nvSpPr>
          <p:spPr>
            <a:xfrm>
              <a:off x="3778414" y="3595348"/>
              <a:ext cx="94815" cy="42016"/>
            </a:xfrm>
            <a:custGeom>
              <a:avLst/>
              <a:gdLst/>
              <a:ahLst/>
              <a:cxnLst/>
              <a:rect l="l" t="t" r="r" b="b"/>
              <a:pathLst>
                <a:path w="853" h="378" extrusionOk="0">
                  <a:moveTo>
                    <a:pt x="1" y="0"/>
                  </a:moveTo>
                  <a:lnTo>
                    <a:pt x="1" y="0"/>
                  </a:lnTo>
                  <a:cubicBezTo>
                    <a:pt x="5" y="89"/>
                    <a:pt x="51" y="173"/>
                    <a:pt x="114" y="240"/>
                  </a:cubicBezTo>
                  <a:cubicBezTo>
                    <a:pt x="180" y="306"/>
                    <a:pt x="271" y="349"/>
                    <a:pt x="360" y="369"/>
                  </a:cubicBezTo>
                  <a:cubicBezTo>
                    <a:pt x="393" y="375"/>
                    <a:pt x="425" y="377"/>
                    <a:pt x="456" y="377"/>
                  </a:cubicBezTo>
                  <a:cubicBezTo>
                    <a:pt x="518" y="377"/>
                    <a:pt x="578" y="367"/>
                    <a:pt x="633" y="349"/>
                  </a:cubicBezTo>
                  <a:cubicBezTo>
                    <a:pt x="716" y="320"/>
                    <a:pt x="793" y="273"/>
                    <a:pt x="853" y="209"/>
                  </a:cubicBezTo>
                  <a:cubicBezTo>
                    <a:pt x="830" y="206"/>
                    <a:pt x="808" y="205"/>
                    <a:pt x="787" y="205"/>
                  </a:cubicBezTo>
                  <a:cubicBezTo>
                    <a:pt x="767" y="205"/>
                    <a:pt x="747" y="206"/>
                    <a:pt x="727" y="206"/>
                  </a:cubicBezTo>
                  <a:lnTo>
                    <a:pt x="610" y="206"/>
                  </a:lnTo>
                  <a:cubicBezTo>
                    <a:pt x="533" y="203"/>
                    <a:pt x="464" y="203"/>
                    <a:pt x="397" y="189"/>
                  </a:cubicBezTo>
                  <a:cubicBezTo>
                    <a:pt x="264" y="163"/>
                    <a:pt x="140" y="106"/>
                    <a:pt x="1" y="0"/>
                  </a:cubicBezTo>
                  <a:close/>
                </a:path>
              </a:pathLst>
            </a:custGeom>
            <a:solidFill>
              <a:srgbClr val="58273A"/>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17" name="Google Shape;1820;p87">
              <a:extLst>
                <a:ext uri="{FF2B5EF4-FFF2-40B4-BE49-F238E27FC236}">
                  <a16:creationId xmlns:a16="http://schemas.microsoft.com/office/drawing/2014/main" id="{8FEBA08B-2BD6-4662-B8D4-269E7856F148}"/>
                </a:ext>
              </a:extLst>
            </p:cNvPr>
            <p:cNvSpPr/>
            <p:nvPr/>
          </p:nvSpPr>
          <p:spPr>
            <a:xfrm>
              <a:off x="3844330" y="3022564"/>
              <a:ext cx="106931" cy="37458"/>
            </a:xfrm>
            <a:custGeom>
              <a:avLst/>
              <a:gdLst/>
              <a:ahLst/>
              <a:cxnLst/>
              <a:rect l="l" t="t" r="r" b="b"/>
              <a:pathLst>
                <a:path w="962" h="337" extrusionOk="0">
                  <a:moveTo>
                    <a:pt x="0" y="1"/>
                  </a:moveTo>
                  <a:cubicBezTo>
                    <a:pt x="37" y="90"/>
                    <a:pt x="100" y="161"/>
                    <a:pt x="177" y="214"/>
                  </a:cubicBezTo>
                  <a:cubicBezTo>
                    <a:pt x="253" y="270"/>
                    <a:pt x="343" y="307"/>
                    <a:pt x="433" y="324"/>
                  </a:cubicBezTo>
                  <a:cubicBezTo>
                    <a:pt x="477" y="332"/>
                    <a:pt x="522" y="337"/>
                    <a:pt x="567" y="337"/>
                  </a:cubicBezTo>
                  <a:cubicBezTo>
                    <a:pt x="712" y="337"/>
                    <a:pt x="855" y="291"/>
                    <a:pt x="962" y="197"/>
                  </a:cubicBezTo>
                  <a:cubicBezTo>
                    <a:pt x="865" y="184"/>
                    <a:pt x="782" y="184"/>
                    <a:pt x="702" y="178"/>
                  </a:cubicBezTo>
                  <a:cubicBezTo>
                    <a:pt x="622" y="170"/>
                    <a:pt x="546" y="161"/>
                    <a:pt x="470" y="144"/>
                  </a:cubicBezTo>
                  <a:cubicBezTo>
                    <a:pt x="317" y="118"/>
                    <a:pt x="174" y="64"/>
                    <a:pt x="0" y="1"/>
                  </a:cubicBezTo>
                  <a:close/>
                </a:path>
              </a:pathLst>
            </a:custGeom>
            <a:solidFill>
              <a:srgbClr val="58273A"/>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18" name="Google Shape;1821;p87">
              <a:extLst>
                <a:ext uri="{FF2B5EF4-FFF2-40B4-BE49-F238E27FC236}">
                  <a16:creationId xmlns:a16="http://schemas.microsoft.com/office/drawing/2014/main" id="{2D91DB43-2F70-4D57-8526-67E6A9C4E5F8}"/>
                </a:ext>
              </a:extLst>
            </p:cNvPr>
            <p:cNvSpPr/>
            <p:nvPr/>
          </p:nvSpPr>
          <p:spPr>
            <a:xfrm>
              <a:off x="4331527" y="2997776"/>
              <a:ext cx="761078" cy="518304"/>
            </a:xfrm>
            <a:custGeom>
              <a:avLst/>
              <a:gdLst/>
              <a:ahLst/>
              <a:cxnLst/>
              <a:rect l="l" t="t" r="r" b="b"/>
              <a:pathLst>
                <a:path w="6847" h="4663" extrusionOk="0">
                  <a:moveTo>
                    <a:pt x="5715" y="0"/>
                  </a:moveTo>
                  <a:cubicBezTo>
                    <a:pt x="4763" y="0"/>
                    <a:pt x="2824" y="1983"/>
                    <a:pt x="2800" y="2264"/>
                  </a:cubicBezTo>
                  <a:cubicBezTo>
                    <a:pt x="2800" y="2264"/>
                    <a:pt x="2048" y="1264"/>
                    <a:pt x="1283" y="1264"/>
                  </a:cubicBezTo>
                  <a:cubicBezTo>
                    <a:pt x="1230" y="1264"/>
                    <a:pt x="1178" y="1269"/>
                    <a:pt x="1126" y="1279"/>
                  </a:cubicBezTo>
                  <a:cubicBezTo>
                    <a:pt x="310" y="1436"/>
                    <a:pt x="596" y="1875"/>
                    <a:pt x="829" y="1901"/>
                  </a:cubicBezTo>
                  <a:cubicBezTo>
                    <a:pt x="256" y="2058"/>
                    <a:pt x="390" y="2370"/>
                    <a:pt x="583" y="2421"/>
                  </a:cubicBezTo>
                  <a:cubicBezTo>
                    <a:pt x="181" y="2421"/>
                    <a:pt x="1" y="3146"/>
                    <a:pt x="506" y="3173"/>
                  </a:cubicBezTo>
                  <a:cubicBezTo>
                    <a:pt x="1012" y="3199"/>
                    <a:pt x="1305" y="3512"/>
                    <a:pt x="1705" y="4055"/>
                  </a:cubicBezTo>
                  <a:cubicBezTo>
                    <a:pt x="1932" y="4367"/>
                    <a:pt x="2581" y="4663"/>
                    <a:pt x="3382" y="4663"/>
                  </a:cubicBezTo>
                  <a:cubicBezTo>
                    <a:pt x="3980" y="4663"/>
                    <a:pt x="4662" y="4498"/>
                    <a:pt x="5316" y="4055"/>
                  </a:cubicBezTo>
                  <a:cubicBezTo>
                    <a:pt x="6846" y="3016"/>
                    <a:pt x="6770" y="527"/>
                    <a:pt x="5964" y="61"/>
                  </a:cubicBezTo>
                  <a:cubicBezTo>
                    <a:pt x="5893" y="19"/>
                    <a:pt x="5809" y="0"/>
                    <a:pt x="5715" y="0"/>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19" name="Google Shape;1822;p87">
              <a:extLst>
                <a:ext uri="{FF2B5EF4-FFF2-40B4-BE49-F238E27FC236}">
                  <a16:creationId xmlns:a16="http://schemas.microsoft.com/office/drawing/2014/main" id="{170EEE95-BF1D-4EC2-8EAD-072A9DAED4B7}"/>
                </a:ext>
              </a:extLst>
            </p:cNvPr>
            <p:cNvSpPr/>
            <p:nvPr/>
          </p:nvSpPr>
          <p:spPr>
            <a:xfrm>
              <a:off x="4855738" y="3241095"/>
              <a:ext cx="15339" cy="32123"/>
            </a:xfrm>
            <a:custGeom>
              <a:avLst/>
              <a:gdLst/>
              <a:ahLst/>
              <a:cxnLst/>
              <a:rect l="l" t="t" r="r" b="b"/>
              <a:pathLst>
                <a:path w="138" h="289" extrusionOk="0">
                  <a:moveTo>
                    <a:pt x="69" y="1"/>
                  </a:moveTo>
                  <a:cubicBezTo>
                    <a:pt x="35" y="1"/>
                    <a:pt x="1" y="24"/>
                    <a:pt x="1" y="69"/>
                  </a:cubicBezTo>
                  <a:lnTo>
                    <a:pt x="1" y="221"/>
                  </a:lnTo>
                  <a:cubicBezTo>
                    <a:pt x="1" y="266"/>
                    <a:pt x="35" y="289"/>
                    <a:pt x="69" y="289"/>
                  </a:cubicBezTo>
                  <a:cubicBezTo>
                    <a:pt x="103" y="289"/>
                    <a:pt x="137" y="266"/>
                    <a:pt x="137" y="221"/>
                  </a:cubicBezTo>
                  <a:lnTo>
                    <a:pt x="137" y="69"/>
                  </a:lnTo>
                  <a:cubicBezTo>
                    <a:pt x="137" y="24"/>
                    <a:pt x="103" y="1"/>
                    <a:pt x="69"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20" name="Google Shape;1823;p87">
              <a:extLst>
                <a:ext uri="{FF2B5EF4-FFF2-40B4-BE49-F238E27FC236}">
                  <a16:creationId xmlns:a16="http://schemas.microsoft.com/office/drawing/2014/main" id="{A320F5D0-5A9A-46BB-B3D7-3C2F54A7E16E}"/>
                </a:ext>
              </a:extLst>
            </p:cNvPr>
            <p:cNvSpPr/>
            <p:nvPr/>
          </p:nvSpPr>
          <p:spPr>
            <a:xfrm>
              <a:off x="4906426" y="3215641"/>
              <a:ext cx="24899" cy="46128"/>
            </a:xfrm>
            <a:custGeom>
              <a:avLst/>
              <a:gdLst/>
              <a:ahLst/>
              <a:cxnLst/>
              <a:rect l="l" t="t" r="r" b="b"/>
              <a:pathLst>
                <a:path w="224" h="415" extrusionOk="0">
                  <a:moveTo>
                    <a:pt x="140" y="1"/>
                  </a:moveTo>
                  <a:cubicBezTo>
                    <a:pt x="112" y="1"/>
                    <a:pt x="84" y="15"/>
                    <a:pt x="70" y="48"/>
                  </a:cubicBezTo>
                  <a:cubicBezTo>
                    <a:pt x="34" y="144"/>
                    <a:pt x="14" y="244"/>
                    <a:pt x="4" y="347"/>
                  </a:cubicBezTo>
                  <a:cubicBezTo>
                    <a:pt x="0" y="392"/>
                    <a:pt x="33" y="415"/>
                    <a:pt x="67" y="415"/>
                  </a:cubicBezTo>
                  <a:cubicBezTo>
                    <a:pt x="102" y="415"/>
                    <a:pt x="139" y="392"/>
                    <a:pt x="144" y="347"/>
                  </a:cubicBezTo>
                  <a:cubicBezTo>
                    <a:pt x="150" y="258"/>
                    <a:pt x="173" y="171"/>
                    <a:pt x="204" y="84"/>
                  </a:cubicBezTo>
                  <a:cubicBezTo>
                    <a:pt x="224" y="34"/>
                    <a:pt x="183" y="1"/>
                    <a:pt x="140"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21" name="Google Shape;1824;p87">
              <a:extLst>
                <a:ext uri="{FF2B5EF4-FFF2-40B4-BE49-F238E27FC236}">
                  <a16:creationId xmlns:a16="http://schemas.microsoft.com/office/drawing/2014/main" id="{689D2DAD-613D-4428-9726-0B208AD0C7CB}"/>
                </a:ext>
              </a:extLst>
            </p:cNvPr>
            <p:cNvSpPr/>
            <p:nvPr/>
          </p:nvSpPr>
          <p:spPr>
            <a:xfrm>
              <a:off x="4913095" y="3120158"/>
              <a:ext cx="15673" cy="41015"/>
            </a:xfrm>
            <a:custGeom>
              <a:avLst/>
              <a:gdLst/>
              <a:ahLst/>
              <a:cxnLst/>
              <a:rect l="l" t="t" r="r" b="b"/>
              <a:pathLst>
                <a:path w="141" h="369" extrusionOk="0">
                  <a:moveTo>
                    <a:pt x="71" y="1"/>
                  </a:moveTo>
                  <a:cubicBezTo>
                    <a:pt x="36" y="1"/>
                    <a:pt x="1" y="23"/>
                    <a:pt x="1" y="68"/>
                  </a:cubicBezTo>
                  <a:lnTo>
                    <a:pt x="1" y="301"/>
                  </a:lnTo>
                  <a:cubicBezTo>
                    <a:pt x="1" y="346"/>
                    <a:pt x="36" y="368"/>
                    <a:pt x="71" y="368"/>
                  </a:cubicBezTo>
                  <a:cubicBezTo>
                    <a:pt x="106" y="368"/>
                    <a:pt x="141" y="346"/>
                    <a:pt x="141" y="301"/>
                  </a:cubicBezTo>
                  <a:lnTo>
                    <a:pt x="141" y="68"/>
                  </a:lnTo>
                  <a:cubicBezTo>
                    <a:pt x="141" y="23"/>
                    <a:pt x="106" y="1"/>
                    <a:pt x="71" y="1"/>
                  </a:cubicBezTo>
                  <a:close/>
                </a:path>
              </a:pathLst>
            </a:custGeom>
            <a:solidFill>
              <a:srgbClr val="FFFFFF"/>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22" name="Google Shape;1825;p87">
              <a:extLst>
                <a:ext uri="{FF2B5EF4-FFF2-40B4-BE49-F238E27FC236}">
                  <a16:creationId xmlns:a16="http://schemas.microsoft.com/office/drawing/2014/main" id="{38477226-39AD-4CCB-B0E1-152BB5D6CBA1}"/>
                </a:ext>
              </a:extLst>
            </p:cNvPr>
            <p:cNvSpPr/>
            <p:nvPr/>
          </p:nvSpPr>
          <p:spPr>
            <a:xfrm>
              <a:off x="3479960" y="2856386"/>
              <a:ext cx="194521" cy="255540"/>
            </a:xfrm>
            <a:custGeom>
              <a:avLst/>
              <a:gdLst/>
              <a:ahLst/>
              <a:cxnLst/>
              <a:rect l="l" t="t" r="r" b="b"/>
              <a:pathLst>
                <a:path w="1750" h="2299" extrusionOk="0">
                  <a:moveTo>
                    <a:pt x="1402" y="0"/>
                  </a:moveTo>
                  <a:cubicBezTo>
                    <a:pt x="1166" y="0"/>
                    <a:pt x="828" y="311"/>
                    <a:pt x="828" y="311"/>
                  </a:cubicBezTo>
                  <a:cubicBezTo>
                    <a:pt x="0" y="1126"/>
                    <a:pt x="226" y="1982"/>
                    <a:pt x="569" y="2228"/>
                  </a:cubicBezTo>
                  <a:cubicBezTo>
                    <a:pt x="636" y="2277"/>
                    <a:pt x="714" y="2299"/>
                    <a:pt x="798" y="2299"/>
                  </a:cubicBezTo>
                  <a:cubicBezTo>
                    <a:pt x="1143" y="2299"/>
                    <a:pt x="1574" y="1930"/>
                    <a:pt x="1627" y="1565"/>
                  </a:cubicBezTo>
                  <a:cubicBezTo>
                    <a:pt x="1667" y="1287"/>
                    <a:pt x="1129" y="1273"/>
                    <a:pt x="1023" y="1273"/>
                  </a:cubicBezTo>
                  <a:cubicBezTo>
                    <a:pt x="1017" y="1273"/>
                    <a:pt x="1012" y="1273"/>
                    <a:pt x="1009" y="1273"/>
                  </a:cubicBezTo>
                  <a:lnTo>
                    <a:pt x="1009" y="1273"/>
                  </a:lnTo>
                  <a:cubicBezTo>
                    <a:pt x="1066" y="1272"/>
                    <a:pt x="1712" y="1250"/>
                    <a:pt x="1594" y="894"/>
                  </a:cubicBezTo>
                  <a:cubicBezTo>
                    <a:pt x="1542" y="734"/>
                    <a:pt x="1432" y="689"/>
                    <a:pt x="1324" y="689"/>
                  </a:cubicBezTo>
                  <a:cubicBezTo>
                    <a:pt x="1181" y="689"/>
                    <a:pt x="1041" y="768"/>
                    <a:pt x="1035" y="771"/>
                  </a:cubicBezTo>
                  <a:lnTo>
                    <a:pt x="1035" y="771"/>
                  </a:lnTo>
                  <a:cubicBezTo>
                    <a:pt x="1047" y="764"/>
                    <a:pt x="1749" y="362"/>
                    <a:pt x="1564" y="85"/>
                  </a:cubicBezTo>
                  <a:cubicBezTo>
                    <a:pt x="1524" y="24"/>
                    <a:pt x="1467" y="0"/>
                    <a:pt x="1402" y="0"/>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23" name="Google Shape;1826;p87">
              <a:extLst>
                <a:ext uri="{FF2B5EF4-FFF2-40B4-BE49-F238E27FC236}">
                  <a16:creationId xmlns:a16="http://schemas.microsoft.com/office/drawing/2014/main" id="{7A8932E8-65DA-46E5-9D19-EA50A5342768}"/>
                </a:ext>
              </a:extLst>
            </p:cNvPr>
            <p:cNvSpPr/>
            <p:nvPr/>
          </p:nvSpPr>
          <p:spPr>
            <a:xfrm>
              <a:off x="4774039" y="2663754"/>
              <a:ext cx="49575" cy="49685"/>
            </a:xfrm>
            <a:custGeom>
              <a:avLst/>
              <a:gdLst/>
              <a:ahLst/>
              <a:cxnLst/>
              <a:rect l="l" t="t" r="r" b="b"/>
              <a:pathLst>
                <a:path w="446" h="447" extrusionOk="0">
                  <a:moveTo>
                    <a:pt x="223" y="0"/>
                  </a:moveTo>
                  <a:cubicBezTo>
                    <a:pt x="100" y="0"/>
                    <a:pt x="0" y="100"/>
                    <a:pt x="0" y="223"/>
                  </a:cubicBezTo>
                  <a:cubicBezTo>
                    <a:pt x="0" y="347"/>
                    <a:pt x="100" y="447"/>
                    <a:pt x="223" y="447"/>
                  </a:cubicBezTo>
                  <a:cubicBezTo>
                    <a:pt x="346" y="447"/>
                    <a:pt x="446" y="347"/>
                    <a:pt x="446" y="223"/>
                  </a:cubicBezTo>
                  <a:cubicBezTo>
                    <a:pt x="446" y="100"/>
                    <a:pt x="346" y="0"/>
                    <a:pt x="223"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24" name="Google Shape;1827;p87">
              <a:extLst>
                <a:ext uri="{FF2B5EF4-FFF2-40B4-BE49-F238E27FC236}">
                  <a16:creationId xmlns:a16="http://schemas.microsoft.com/office/drawing/2014/main" id="{104EDD7F-F2AB-4598-998C-973D73B1D369}"/>
                </a:ext>
              </a:extLst>
            </p:cNvPr>
            <p:cNvSpPr/>
            <p:nvPr/>
          </p:nvSpPr>
          <p:spPr>
            <a:xfrm>
              <a:off x="4158012" y="2402983"/>
              <a:ext cx="49353" cy="49685"/>
            </a:xfrm>
            <a:custGeom>
              <a:avLst/>
              <a:gdLst/>
              <a:ahLst/>
              <a:cxnLst/>
              <a:rect l="l" t="t" r="r" b="b"/>
              <a:pathLst>
                <a:path w="444" h="447" extrusionOk="0">
                  <a:moveTo>
                    <a:pt x="224" y="0"/>
                  </a:moveTo>
                  <a:cubicBezTo>
                    <a:pt x="100" y="0"/>
                    <a:pt x="0" y="100"/>
                    <a:pt x="0" y="223"/>
                  </a:cubicBezTo>
                  <a:cubicBezTo>
                    <a:pt x="0" y="346"/>
                    <a:pt x="100" y="446"/>
                    <a:pt x="224" y="446"/>
                  </a:cubicBezTo>
                  <a:cubicBezTo>
                    <a:pt x="344" y="446"/>
                    <a:pt x="444" y="346"/>
                    <a:pt x="444" y="223"/>
                  </a:cubicBezTo>
                  <a:cubicBezTo>
                    <a:pt x="444" y="100"/>
                    <a:pt x="344" y="0"/>
                    <a:pt x="224"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grpSp>
      <p:grpSp>
        <p:nvGrpSpPr>
          <p:cNvPr id="125" name="Google Shape;1828;p87">
            <a:extLst>
              <a:ext uri="{FF2B5EF4-FFF2-40B4-BE49-F238E27FC236}">
                <a16:creationId xmlns:a16="http://schemas.microsoft.com/office/drawing/2014/main" id="{0B9BCE7E-4D5D-4DE0-9F0B-C9A80B57B1CF}"/>
              </a:ext>
            </a:extLst>
          </p:cNvPr>
          <p:cNvGrpSpPr/>
          <p:nvPr/>
        </p:nvGrpSpPr>
        <p:grpSpPr>
          <a:xfrm>
            <a:off x="0" y="5075332"/>
            <a:ext cx="1290272" cy="1782669"/>
            <a:chOff x="686918" y="1188470"/>
            <a:chExt cx="1342169" cy="1854372"/>
          </a:xfrm>
        </p:grpSpPr>
        <p:sp>
          <p:nvSpPr>
            <p:cNvPr id="126" name="Google Shape;1829;p87">
              <a:extLst>
                <a:ext uri="{FF2B5EF4-FFF2-40B4-BE49-F238E27FC236}">
                  <a16:creationId xmlns:a16="http://schemas.microsoft.com/office/drawing/2014/main" id="{2341723F-4617-443B-AE48-21E5854EF95B}"/>
                </a:ext>
              </a:extLst>
            </p:cNvPr>
            <p:cNvSpPr/>
            <p:nvPr/>
          </p:nvSpPr>
          <p:spPr>
            <a:xfrm>
              <a:off x="715491" y="1822199"/>
              <a:ext cx="374695" cy="509432"/>
            </a:xfrm>
            <a:custGeom>
              <a:avLst/>
              <a:gdLst/>
              <a:ahLst/>
              <a:cxnLst/>
              <a:rect l="l" t="t" r="r" b="b"/>
              <a:pathLst>
                <a:path w="7147" h="9717" extrusionOk="0">
                  <a:moveTo>
                    <a:pt x="6324" y="1"/>
                  </a:moveTo>
                  <a:lnTo>
                    <a:pt x="1844" y="1136"/>
                  </a:lnTo>
                  <a:cubicBezTo>
                    <a:pt x="1844" y="1136"/>
                    <a:pt x="640" y="2660"/>
                    <a:pt x="1" y="4506"/>
                  </a:cubicBezTo>
                  <a:cubicBezTo>
                    <a:pt x="47" y="4504"/>
                    <a:pt x="96" y="4502"/>
                    <a:pt x="147" y="4502"/>
                  </a:cubicBezTo>
                  <a:cubicBezTo>
                    <a:pt x="1121" y="4502"/>
                    <a:pt x="2686" y="5132"/>
                    <a:pt x="1781" y="9503"/>
                  </a:cubicBezTo>
                  <a:cubicBezTo>
                    <a:pt x="2348" y="9663"/>
                    <a:pt x="2959" y="9717"/>
                    <a:pt x="3521" y="9717"/>
                  </a:cubicBezTo>
                  <a:cubicBezTo>
                    <a:pt x="4637" y="9717"/>
                    <a:pt x="5558" y="9506"/>
                    <a:pt x="5558" y="9506"/>
                  </a:cubicBezTo>
                  <a:lnTo>
                    <a:pt x="7146" y="829"/>
                  </a:lnTo>
                  <a:lnTo>
                    <a:pt x="6324" y="1"/>
                  </a:lnTo>
                  <a:close/>
                </a:path>
              </a:pathLst>
            </a:custGeom>
            <a:solidFill>
              <a:schemeClr val="accen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27" name="Google Shape;1830;p87">
              <a:extLst>
                <a:ext uri="{FF2B5EF4-FFF2-40B4-BE49-F238E27FC236}">
                  <a16:creationId xmlns:a16="http://schemas.microsoft.com/office/drawing/2014/main" id="{147B6A2B-34DC-49BD-B649-ED4721AAA554}"/>
                </a:ext>
              </a:extLst>
            </p:cNvPr>
            <p:cNvSpPr/>
            <p:nvPr/>
          </p:nvSpPr>
          <p:spPr>
            <a:xfrm>
              <a:off x="704691" y="1794465"/>
              <a:ext cx="382507" cy="142496"/>
            </a:xfrm>
            <a:custGeom>
              <a:avLst/>
              <a:gdLst/>
              <a:ahLst/>
              <a:cxnLst/>
              <a:rect l="l" t="t" r="r" b="b"/>
              <a:pathLst>
                <a:path w="7296" h="2718" extrusionOk="0">
                  <a:moveTo>
                    <a:pt x="4625" y="1"/>
                  </a:moveTo>
                  <a:cubicBezTo>
                    <a:pt x="3246" y="1"/>
                    <a:pt x="1512" y="482"/>
                    <a:pt x="1" y="2364"/>
                  </a:cubicBezTo>
                  <a:cubicBezTo>
                    <a:pt x="691" y="2585"/>
                    <a:pt x="1542" y="2718"/>
                    <a:pt x="2430" y="2718"/>
                  </a:cubicBezTo>
                  <a:cubicBezTo>
                    <a:pt x="4277" y="2718"/>
                    <a:pt x="6278" y="2143"/>
                    <a:pt x="7296" y="596"/>
                  </a:cubicBezTo>
                  <a:lnTo>
                    <a:pt x="7126" y="530"/>
                  </a:lnTo>
                  <a:cubicBezTo>
                    <a:pt x="7126" y="530"/>
                    <a:pt x="6071" y="1"/>
                    <a:pt x="4625" y="1"/>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28" name="Google Shape;1831;p87">
              <a:extLst>
                <a:ext uri="{FF2B5EF4-FFF2-40B4-BE49-F238E27FC236}">
                  <a16:creationId xmlns:a16="http://schemas.microsoft.com/office/drawing/2014/main" id="{98488B3A-F90F-4736-A46F-E58C84314247}"/>
                </a:ext>
              </a:extLst>
            </p:cNvPr>
            <p:cNvSpPr/>
            <p:nvPr/>
          </p:nvSpPr>
          <p:spPr>
            <a:xfrm>
              <a:off x="686918" y="2058170"/>
              <a:ext cx="169444" cy="262239"/>
            </a:xfrm>
            <a:custGeom>
              <a:avLst/>
              <a:gdLst/>
              <a:ahLst/>
              <a:cxnLst/>
              <a:rect l="l" t="t" r="r" b="b"/>
              <a:pathLst>
                <a:path w="3232" h="5002" extrusionOk="0">
                  <a:moveTo>
                    <a:pt x="692" y="1"/>
                  </a:moveTo>
                  <a:cubicBezTo>
                    <a:pt x="641" y="1"/>
                    <a:pt x="592" y="3"/>
                    <a:pt x="546" y="5"/>
                  </a:cubicBezTo>
                  <a:cubicBezTo>
                    <a:pt x="180" y="1061"/>
                    <a:pt x="0" y="2219"/>
                    <a:pt x="340" y="3257"/>
                  </a:cubicBezTo>
                  <a:cubicBezTo>
                    <a:pt x="659" y="4239"/>
                    <a:pt x="1438" y="4752"/>
                    <a:pt x="2326" y="5002"/>
                  </a:cubicBezTo>
                  <a:cubicBezTo>
                    <a:pt x="3231" y="631"/>
                    <a:pt x="1666" y="1"/>
                    <a:pt x="692" y="1"/>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29" name="Google Shape;1832;p87">
              <a:extLst>
                <a:ext uri="{FF2B5EF4-FFF2-40B4-BE49-F238E27FC236}">
                  <a16:creationId xmlns:a16="http://schemas.microsoft.com/office/drawing/2014/main" id="{AD00F9EB-D4FC-4DA0-BCC4-34C0FB878ECA}"/>
                </a:ext>
              </a:extLst>
            </p:cNvPr>
            <p:cNvSpPr/>
            <p:nvPr/>
          </p:nvSpPr>
          <p:spPr>
            <a:xfrm>
              <a:off x="1110890" y="2795126"/>
              <a:ext cx="220088" cy="53108"/>
            </a:xfrm>
            <a:custGeom>
              <a:avLst/>
              <a:gdLst/>
              <a:ahLst/>
              <a:cxnLst/>
              <a:rect l="l" t="t" r="r" b="b"/>
              <a:pathLst>
                <a:path w="4198" h="1013" extrusionOk="0">
                  <a:moveTo>
                    <a:pt x="3201" y="0"/>
                  </a:moveTo>
                  <a:cubicBezTo>
                    <a:pt x="1815" y="0"/>
                    <a:pt x="1" y="400"/>
                    <a:pt x="1" y="400"/>
                  </a:cubicBezTo>
                  <a:lnTo>
                    <a:pt x="87" y="583"/>
                  </a:lnTo>
                  <a:cubicBezTo>
                    <a:pt x="87" y="583"/>
                    <a:pt x="439" y="549"/>
                    <a:pt x="423" y="532"/>
                  </a:cubicBezTo>
                  <a:lnTo>
                    <a:pt x="423" y="532"/>
                  </a:lnTo>
                  <a:cubicBezTo>
                    <a:pt x="510" y="566"/>
                    <a:pt x="1767" y="1012"/>
                    <a:pt x="1767" y="1012"/>
                  </a:cubicBezTo>
                  <a:lnTo>
                    <a:pt x="3938" y="956"/>
                  </a:lnTo>
                  <a:lnTo>
                    <a:pt x="4197" y="107"/>
                  </a:lnTo>
                  <a:cubicBezTo>
                    <a:pt x="3928" y="30"/>
                    <a:pt x="3580" y="0"/>
                    <a:pt x="3201" y="0"/>
                  </a:cubicBezTo>
                  <a:close/>
                </a:path>
              </a:pathLst>
            </a:custGeom>
            <a:solidFill>
              <a:srgbClr val="94B6C0"/>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30" name="Google Shape;1833;p87">
              <a:extLst>
                <a:ext uri="{FF2B5EF4-FFF2-40B4-BE49-F238E27FC236}">
                  <a16:creationId xmlns:a16="http://schemas.microsoft.com/office/drawing/2014/main" id="{97DF08A1-EC27-4CE6-9935-8294B52316EC}"/>
                </a:ext>
              </a:extLst>
            </p:cNvPr>
            <p:cNvSpPr/>
            <p:nvPr/>
          </p:nvSpPr>
          <p:spPr>
            <a:xfrm>
              <a:off x="1392314" y="2800631"/>
              <a:ext cx="177360" cy="44615"/>
            </a:xfrm>
            <a:custGeom>
              <a:avLst/>
              <a:gdLst/>
              <a:ahLst/>
              <a:cxnLst/>
              <a:rect l="l" t="t" r="r" b="b"/>
              <a:pathLst>
                <a:path w="3383" h="851" extrusionOk="0">
                  <a:moveTo>
                    <a:pt x="476" y="1"/>
                  </a:moveTo>
                  <a:cubicBezTo>
                    <a:pt x="287" y="1"/>
                    <a:pt x="123" y="19"/>
                    <a:pt x="1" y="61"/>
                  </a:cubicBezTo>
                  <a:cubicBezTo>
                    <a:pt x="141" y="740"/>
                    <a:pt x="1898" y="851"/>
                    <a:pt x="1898" y="851"/>
                  </a:cubicBezTo>
                  <a:lnTo>
                    <a:pt x="2809" y="820"/>
                  </a:lnTo>
                  <a:lnTo>
                    <a:pt x="3382" y="557"/>
                  </a:lnTo>
                  <a:cubicBezTo>
                    <a:pt x="3382" y="557"/>
                    <a:pt x="1528" y="1"/>
                    <a:pt x="476" y="1"/>
                  </a:cubicBezTo>
                  <a:close/>
                </a:path>
              </a:pathLst>
            </a:custGeom>
            <a:solidFill>
              <a:srgbClr val="94B6C0"/>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31" name="Google Shape;1834;p87">
              <a:extLst>
                <a:ext uri="{FF2B5EF4-FFF2-40B4-BE49-F238E27FC236}">
                  <a16:creationId xmlns:a16="http://schemas.microsoft.com/office/drawing/2014/main" id="{2C88BB2A-EACE-4F84-BC50-AE9B76043101}"/>
                </a:ext>
              </a:extLst>
            </p:cNvPr>
            <p:cNvSpPr/>
            <p:nvPr/>
          </p:nvSpPr>
          <p:spPr>
            <a:xfrm>
              <a:off x="984909" y="2409531"/>
              <a:ext cx="690829" cy="474201"/>
            </a:xfrm>
            <a:custGeom>
              <a:avLst/>
              <a:gdLst/>
              <a:ahLst/>
              <a:cxnLst/>
              <a:rect l="l" t="t" r="r" b="b"/>
              <a:pathLst>
                <a:path w="13177" h="9045" extrusionOk="0">
                  <a:moveTo>
                    <a:pt x="8462" y="1"/>
                  </a:moveTo>
                  <a:cubicBezTo>
                    <a:pt x="4719" y="1"/>
                    <a:pt x="0" y="912"/>
                    <a:pt x="0" y="912"/>
                  </a:cubicBezTo>
                  <a:cubicBezTo>
                    <a:pt x="0" y="912"/>
                    <a:pt x="709" y="7545"/>
                    <a:pt x="4174" y="8907"/>
                  </a:cubicBezTo>
                  <a:cubicBezTo>
                    <a:pt x="4415" y="8954"/>
                    <a:pt x="4658" y="8973"/>
                    <a:pt x="4891" y="8973"/>
                  </a:cubicBezTo>
                  <a:cubicBezTo>
                    <a:pt x="5731" y="8973"/>
                    <a:pt x="6437" y="8730"/>
                    <a:pt x="6437" y="8730"/>
                  </a:cubicBezTo>
                  <a:lnTo>
                    <a:pt x="6075" y="3195"/>
                  </a:lnTo>
                  <a:lnTo>
                    <a:pt x="7439" y="3328"/>
                  </a:lnTo>
                  <a:lnTo>
                    <a:pt x="8167" y="8597"/>
                  </a:lnTo>
                  <a:cubicBezTo>
                    <a:pt x="8167" y="8597"/>
                    <a:pt x="8940" y="9044"/>
                    <a:pt x="9751" y="9044"/>
                  </a:cubicBezTo>
                  <a:cubicBezTo>
                    <a:pt x="9926" y="9044"/>
                    <a:pt x="10103" y="9024"/>
                    <a:pt x="10275" y="8973"/>
                  </a:cubicBezTo>
                  <a:cubicBezTo>
                    <a:pt x="11040" y="8144"/>
                    <a:pt x="13176" y="4776"/>
                    <a:pt x="12957" y="1615"/>
                  </a:cubicBezTo>
                  <a:cubicBezTo>
                    <a:pt x="12871" y="377"/>
                    <a:pt x="10868" y="1"/>
                    <a:pt x="8462" y="1"/>
                  </a:cubicBezTo>
                  <a:close/>
                </a:path>
              </a:pathLst>
            </a:custGeom>
            <a:solidFill>
              <a:srgbClr val="94B6C0"/>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32" name="Google Shape;1835;p87">
              <a:extLst>
                <a:ext uri="{FF2B5EF4-FFF2-40B4-BE49-F238E27FC236}">
                  <a16:creationId xmlns:a16="http://schemas.microsoft.com/office/drawing/2014/main" id="{6DF8F7E3-93DE-4A4D-A5B7-3EF061DD8147}"/>
                </a:ext>
              </a:extLst>
            </p:cNvPr>
            <p:cNvSpPr/>
            <p:nvPr/>
          </p:nvSpPr>
          <p:spPr>
            <a:xfrm>
              <a:off x="1081583" y="2883622"/>
              <a:ext cx="234872" cy="159220"/>
            </a:xfrm>
            <a:custGeom>
              <a:avLst/>
              <a:gdLst/>
              <a:ahLst/>
              <a:cxnLst/>
              <a:rect l="l" t="t" r="r" b="b"/>
              <a:pathLst>
                <a:path w="4480" h="3037" extrusionOk="0">
                  <a:moveTo>
                    <a:pt x="1870" y="0"/>
                  </a:moveTo>
                  <a:cubicBezTo>
                    <a:pt x="1870" y="0"/>
                    <a:pt x="0" y="1501"/>
                    <a:pt x="476" y="2030"/>
                  </a:cubicBezTo>
                  <a:cubicBezTo>
                    <a:pt x="558" y="2121"/>
                    <a:pt x="643" y="2159"/>
                    <a:pt x="727" y="2159"/>
                  </a:cubicBezTo>
                  <a:cubicBezTo>
                    <a:pt x="1129" y="2159"/>
                    <a:pt x="1515" y="1288"/>
                    <a:pt x="1515" y="1288"/>
                  </a:cubicBezTo>
                  <a:lnTo>
                    <a:pt x="1515" y="1288"/>
                  </a:lnTo>
                  <a:cubicBezTo>
                    <a:pt x="1515" y="1288"/>
                    <a:pt x="985" y="2629"/>
                    <a:pt x="1621" y="2736"/>
                  </a:cubicBezTo>
                  <a:cubicBezTo>
                    <a:pt x="1643" y="2740"/>
                    <a:pt x="1665" y="2741"/>
                    <a:pt x="1686" y="2741"/>
                  </a:cubicBezTo>
                  <a:cubicBezTo>
                    <a:pt x="2278" y="2741"/>
                    <a:pt x="2566" y="1368"/>
                    <a:pt x="2566" y="1368"/>
                  </a:cubicBezTo>
                  <a:lnTo>
                    <a:pt x="2566" y="1368"/>
                  </a:lnTo>
                  <a:cubicBezTo>
                    <a:pt x="2566" y="1368"/>
                    <a:pt x="2348" y="3037"/>
                    <a:pt x="3319" y="3037"/>
                  </a:cubicBezTo>
                  <a:cubicBezTo>
                    <a:pt x="3365" y="3037"/>
                    <a:pt x="3413" y="3033"/>
                    <a:pt x="3465" y="3025"/>
                  </a:cubicBezTo>
                  <a:cubicBezTo>
                    <a:pt x="4480" y="2868"/>
                    <a:pt x="4231" y="156"/>
                    <a:pt x="4231" y="156"/>
                  </a:cubicBezTo>
                  <a:lnTo>
                    <a:pt x="1870" y="0"/>
                  </a:lnTo>
                  <a:close/>
                </a:path>
              </a:pathLst>
            </a:custGeom>
            <a:solidFill>
              <a:srgbClr val="FFA76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33" name="Google Shape;1836;p87">
              <a:extLst>
                <a:ext uri="{FF2B5EF4-FFF2-40B4-BE49-F238E27FC236}">
                  <a16:creationId xmlns:a16="http://schemas.microsoft.com/office/drawing/2014/main" id="{5A5D88AA-80D8-430B-9158-AD396F57B40A}"/>
                </a:ext>
              </a:extLst>
            </p:cNvPr>
            <p:cNvSpPr/>
            <p:nvPr/>
          </p:nvSpPr>
          <p:spPr>
            <a:xfrm>
              <a:off x="1396141" y="2875233"/>
              <a:ext cx="221346" cy="158801"/>
            </a:xfrm>
            <a:custGeom>
              <a:avLst/>
              <a:gdLst/>
              <a:ahLst/>
              <a:cxnLst/>
              <a:rect l="l" t="t" r="r" b="b"/>
              <a:pathLst>
                <a:path w="4222" h="3029" extrusionOk="0">
                  <a:moveTo>
                    <a:pt x="1" y="0"/>
                  </a:moveTo>
                  <a:cubicBezTo>
                    <a:pt x="1" y="0"/>
                    <a:pt x="224" y="1790"/>
                    <a:pt x="803" y="2619"/>
                  </a:cubicBezTo>
                  <a:cubicBezTo>
                    <a:pt x="978" y="2868"/>
                    <a:pt x="1186" y="3029"/>
                    <a:pt x="1429" y="3029"/>
                  </a:cubicBezTo>
                  <a:cubicBezTo>
                    <a:pt x="1450" y="3029"/>
                    <a:pt x="1471" y="3028"/>
                    <a:pt x="1492" y="3025"/>
                  </a:cubicBezTo>
                  <a:cubicBezTo>
                    <a:pt x="1954" y="2969"/>
                    <a:pt x="2131" y="2739"/>
                    <a:pt x="2177" y="2492"/>
                  </a:cubicBezTo>
                  <a:cubicBezTo>
                    <a:pt x="2214" y="2317"/>
                    <a:pt x="2185" y="2137"/>
                    <a:pt x="2148" y="2004"/>
                  </a:cubicBezTo>
                  <a:lnTo>
                    <a:pt x="2148" y="2004"/>
                  </a:lnTo>
                  <a:cubicBezTo>
                    <a:pt x="2228" y="2210"/>
                    <a:pt x="2380" y="2532"/>
                    <a:pt x="2600" y="2739"/>
                  </a:cubicBezTo>
                  <a:cubicBezTo>
                    <a:pt x="2725" y="2856"/>
                    <a:pt x="2871" y="2935"/>
                    <a:pt x="3039" y="2935"/>
                  </a:cubicBezTo>
                  <a:cubicBezTo>
                    <a:pt x="3081" y="2935"/>
                    <a:pt x="3125" y="2930"/>
                    <a:pt x="3169" y="2919"/>
                  </a:cubicBezTo>
                  <a:cubicBezTo>
                    <a:pt x="3389" y="2869"/>
                    <a:pt x="3475" y="2749"/>
                    <a:pt x="3482" y="2603"/>
                  </a:cubicBezTo>
                  <a:cubicBezTo>
                    <a:pt x="3492" y="2483"/>
                    <a:pt x="3449" y="2350"/>
                    <a:pt x="3389" y="2230"/>
                  </a:cubicBezTo>
                  <a:lnTo>
                    <a:pt x="3389" y="2230"/>
                  </a:lnTo>
                  <a:cubicBezTo>
                    <a:pt x="3482" y="2350"/>
                    <a:pt x="3598" y="2469"/>
                    <a:pt x="3732" y="2536"/>
                  </a:cubicBezTo>
                  <a:cubicBezTo>
                    <a:pt x="3793" y="2567"/>
                    <a:pt x="3857" y="2585"/>
                    <a:pt x="3923" y="2585"/>
                  </a:cubicBezTo>
                  <a:cubicBezTo>
                    <a:pt x="3979" y="2585"/>
                    <a:pt x="4036" y="2572"/>
                    <a:pt x="4094" y="2543"/>
                  </a:cubicBezTo>
                  <a:cubicBezTo>
                    <a:pt x="4221" y="2480"/>
                    <a:pt x="4174" y="2286"/>
                    <a:pt x="4034" y="2037"/>
                  </a:cubicBezTo>
                  <a:lnTo>
                    <a:pt x="4031" y="2037"/>
                  </a:lnTo>
                  <a:cubicBezTo>
                    <a:pt x="3625" y="1311"/>
                    <a:pt x="2431" y="90"/>
                    <a:pt x="2431" y="90"/>
                  </a:cubicBezTo>
                  <a:lnTo>
                    <a:pt x="1" y="0"/>
                  </a:lnTo>
                  <a:close/>
                </a:path>
              </a:pathLst>
            </a:custGeom>
            <a:solidFill>
              <a:srgbClr val="FFA76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34" name="Google Shape;1837;p87">
              <a:extLst>
                <a:ext uri="{FF2B5EF4-FFF2-40B4-BE49-F238E27FC236}">
                  <a16:creationId xmlns:a16="http://schemas.microsoft.com/office/drawing/2014/main" id="{B469AF34-D473-46CD-97DB-BF4075FE1CA7}"/>
                </a:ext>
              </a:extLst>
            </p:cNvPr>
            <p:cNvSpPr/>
            <p:nvPr/>
          </p:nvSpPr>
          <p:spPr>
            <a:xfrm>
              <a:off x="1109841" y="2800683"/>
              <a:ext cx="233352" cy="122469"/>
            </a:xfrm>
            <a:custGeom>
              <a:avLst/>
              <a:gdLst/>
              <a:ahLst/>
              <a:cxnLst/>
              <a:rect l="l" t="t" r="r" b="b"/>
              <a:pathLst>
                <a:path w="4451" h="2336" extrusionOk="0">
                  <a:moveTo>
                    <a:pt x="4217" y="1"/>
                  </a:moveTo>
                  <a:lnTo>
                    <a:pt x="4217" y="1"/>
                  </a:lnTo>
                  <a:cubicBezTo>
                    <a:pt x="3798" y="368"/>
                    <a:pt x="2955" y="472"/>
                    <a:pt x="2134" y="472"/>
                  </a:cubicBezTo>
                  <a:cubicBezTo>
                    <a:pt x="1058" y="472"/>
                    <a:pt x="21" y="294"/>
                    <a:pt x="21" y="294"/>
                  </a:cubicBezTo>
                  <a:lnTo>
                    <a:pt x="21" y="294"/>
                  </a:lnTo>
                  <a:cubicBezTo>
                    <a:pt x="21" y="294"/>
                    <a:pt x="1" y="1139"/>
                    <a:pt x="783" y="1888"/>
                  </a:cubicBezTo>
                  <a:cubicBezTo>
                    <a:pt x="1833" y="2241"/>
                    <a:pt x="2622" y="2335"/>
                    <a:pt x="3167" y="2335"/>
                  </a:cubicBezTo>
                  <a:cubicBezTo>
                    <a:pt x="3800" y="2335"/>
                    <a:pt x="4104" y="2208"/>
                    <a:pt x="4104" y="2208"/>
                  </a:cubicBezTo>
                  <a:cubicBezTo>
                    <a:pt x="4104" y="2208"/>
                    <a:pt x="4450" y="1522"/>
                    <a:pt x="4217" y="1"/>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35" name="Google Shape;1838;p87">
              <a:extLst>
                <a:ext uri="{FF2B5EF4-FFF2-40B4-BE49-F238E27FC236}">
                  <a16:creationId xmlns:a16="http://schemas.microsoft.com/office/drawing/2014/main" id="{45A4CF3F-01EB-4E21-8936-51EB3ADC8ED2}"/>
                </a:ext>
              </a:extLst>
            </p:cNvPr>
            <p:cNvSpPr/>
            <p:nvPr/>
          </p:nvSpPr>
          <p:spPr>
            <a:xfrm>
              <a:off x="1379784" y="2803829"/>
              <a:ext cx="189890" cy="100188"/>
            </a:xfrm>
            <a:custGeom>
              <a:avLst/>
              <a:gdLst/>
              <a:ahLst/>
              <a:cxnLst/>
              <a:rect l="l" t="t" r="r" b="b"/>
              <a:pathLst>
                <a:path w="3622" h="1911" extrusionOk="0">
                  <a:moveTo>
                    <a:pt x="240" y="0"/>
                  </a:moveTo>
                  <a:cubicBezTo>
                    <a:pt x="240" y="0"/>
                    <a:pt x="0" y="647"/>
                    <a:pt x="240" y="1522"/>
                  </a:cubicBezTo>
                  <a:cubicBezTo>
                    <a:pt x="1020" y="1826"/>
                    <a:pt x="1656" y="1911"/>
                    <a:pt x="2124" y="1911"/>
                  </a:cubicBezTo>
                  <a:cubicBezTo>
                    <a:pt x="2724" y="1911"/>
                    <a:pt x="3048" y="1771"/>
                    <a:pt x="3048" y="1771"/>
                  </a:cubicBezTo>
                  <a:cubicBezTo>
                    <a:pt x="3048" y="1771"/>
                    <a:pt x="3285" y="1438"/>
                    <a:pt x="3621" y="496"/>
                  </a:cubicBezTo>
                  <a:lnTo>
                    <a:pt x="3621" y="496"/>
                  </a:lnTo>
                  <a:cubicBezTo>
                    <a:pt x="3464" y="533"/>
                    <a:pt x="3281" y="549"/>
                    <a:pt x="3084" y="549"/>
                  </a:cubicBezTo>
                  <a:cubicBezTo>
                    <a:pt x="1918" y="549"/>
                    <a:pt x="240" y="0"/>
                    <a:pt x="240" y="0"/>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36" name="Google Shape;1839;p87">
              <a:extLst>
                <a:ext uri="{FF2B5EF4-FFF2-40B4-BE49-F238E27FC236}">
                  <a16:creationId xmlns:a16="http://schemas.microsoft.com/office/drawing/2014/main" id="{66E89D7C-7AE6-46F0-A4F5-850B1C485B2B}"/>
                </a:ext>
              </a:extLst>
            </p:cNvPr>
            <p:cNvSpPr/>
            <p:nvPr/>
          </p:nvSpPr>
          <p:spPr>
            <a:xfrm>
              <a:off x="935524" y="1801962"/>
              <a:ext cx="779116" cy="815395"/>
            </a:xfrm>
            <a:custGeom>
              <a:avLst/>
              <a:gdLst/>
              <a:ahLst/>
              <a:cxnLst/>
              <a:rect l="l" t="t" r="r" b="b"/>
              <a:pathLst>
                <a:path w="14861" h="15553" extrusionOk="0">
                  <a:moveTo>
                    <a:pt x="3318" y="0"/>
                  </a:moveTo>
                  <a:lnTo>
                    <a:pt x="1588" y="3455"/>
                  </a:lnTo>
                  <a:cubicBezTo>
                    <a:pt x="1588" y="3455"/>
                    <a:pt x="0" y="8341"/>
                    <a:pt x="756" y="12744"/>
                  </a:cubicBezTo>
                  <a:cubicBezTo>
                    <a:pt x="756" y="12744"/>
                    <a:pt x="3152" y="15393"/>
                    <a:pt x="7819" y="15546"/>
                  </a:cubicBezTo>
                  <a:cubicBezTo>
                    <a:pt x="7959" y="15551"/>
                    <a:pt x="8098" y="15553"/>
                    <a:pt x="8235" y="15553"/>
                  </a:cubicBezTo>
                  <a:cubicBezTo>
                    <a:pt x="12625" y="15553"/>
                    <a:pt x="14860" y="13343"/>
                    <a:pt x="14860" y="13343"/>
                  </a:cubicBezTo>
                  <a:cubicBezTo>
                    <a:pt x="14860" y="13343"/>
                    <a:pt x="14721" y="11732"/>
                    <a:pt x="14438" y="9732"/>
                  </a:cubicBezTo>
                  <a:cubicBezTo>
                    <a:pt x="14398" y="9449"/>
                    <a:pt x="14355" y="9159"/>
                    <a:pt x="14309" y="8863"/>
                  </a:cubicBezTo>
                  <a:cubicBezTo>
                    <a:pt x="13936" y="6484"/>
                    <a:pt x="13370" y="3818"/>
                    <a:pt x="12594" y="2670"/>
                  </a:cubicBezTo>
                  <a:cubicBezTo>
                    <a:pt x="11046" y="376"/>
                    <a:pt x="8617" y="133"/>
                    <a:pt x="8617" y="133"/>
                  </a:cubicBezTo>
                  <a:lnTo>
                    <a:pt x="3318" y="0"/>
                  </a:ln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37" name="Google Shape;1840;p87">
              <a:extLst>
                <a:ext uri="{FF2B5EF4-FFF2-40B4-BE49-F238E27FC236}">
                  <a16:creationId xmlns:a16="http://schemas.microsoft.com/office/drawing/2014/main" id="{AEBF839E-89C6-4E6F-B3EF-BEF76140D62E}"/>
                </a:ext>
              </a:extLst>
            </p:cNvPr>
            <p:cNvSpPr/>
            <p:nvPr/>
          </p:nvSpPr>
          <p:spPr>
            <a:xfrm>
              <a:off x="1588126" y="1918349"/>
              <a:ext cx="386491" cy="290235"/>
            </a:xfrm>
            <a:custGeom>
              <a:avLst/>
              <a:gdLst/>
              <a:ahLst/>
              <a:cxnLst/>
              <a:rect l="l" t="t" r="r" b="b"/>
              <a:pathLst>
                <a:path w="7372" h="5536" extrusionOk="0">
                  <a:moveTo>
                    <a:pt x="6174" y="1"/>
                  </a:moveTo>
                  <a:lnTo>
                    <a:pt x="0" y="2007"/>
                  </a:lnTo>
                  <a:cubicBezTo>
                    <a:pt x="0" y="2007"/>
                    <a:pt x="217" y="5535"/>
                    <a:pt x="2507" y="5535"/>
                  </a:cubicBezTo>
                  <a:cubicBezTo>
                    <a:pt x="2889" y="5535"/>
                    <a:pt x="3329" y="5437"/>
                    <a:pt x="3834" y="5209"/>
                  </a:cubicBezTo>
                  <a:cubicBezTo>
                    <a:pt x="7372" y="3608"/>
                    <a:pt x="6174" y="1"/>
                    <a:pt x="6174" y="1"/>
                  </a:cubicBezTo>
                  <a:close/>
                </a:path>
              </a:pathLst>
            </a:custGeom>
            <a:solidFill>
              <a:srgbClr val="FFA76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38" name="Google Shape;1841;p87">
              <a:extLst>
                <a:ext uri="{FF2B5EF4-FFF2-40B4-BE49-F238E27FC236}">
                  <a16:creationId xmlns:a16="http://schemas.microsoft.com/office/drawing/2014/main" id="{8EEBC9ED-5EF2-4245-87BA-9FA6A66BFBF0}"/>
                </a:ext>
              </a:extLst>
            </p:cNvPr>
            <p:cNvSpPr/>
            <p:nvPr/>
          </p:nvSpPr>
          <p:spPr>
            <a:xfrm>
              <a:off x="1251654" y="1800809"/>
              <a:ext cx="221766" cy="118537"/>
            </a:xfrm>
            <a:custGeom>
              <a:avLst/>
              <a:gdLst/>
              <a:ahLst/>
              <a:cxnLst/>
              <a:rect l="l" t="t" r="r" b="b"/>
              <a:pathLst>
                <a:path w="4230" h="2261" extrusionOk="0">
                  <a:moveTo>
                    <a:pt x="3543" y="1"/>
                  </a:moveTo>
                  <a:cubicBezTo>
                    <a:pt x="2495" y="1"/>
                    <a:pt x="1" y="1131"/>
                    <a:pt x="1" y="1131"/>
                  </a:cubicBezTo>
                  <a:cubicBezTo>
                    <a:pt x="1" y="1131"/>
                    <a:pt x="653" y="2261"/>
                    <a:pt x="1702" y="2261"/>
                  </a:cubicBezTo>
                  <a:cubicBezTo>
                    <a:pt x="2226" y="2261"/>
                    <a:pt x="2849" y="1978"/>
                    <a:pt x="3539" y="1131"/>
                  </a:cubicBezTo>
                  <a:cubicBezTo>
                    <a:pt x="4230" y="283"/>
                    <a:pt x="4067" y="1"/>
                    <a:pt x="3543"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39" name="Google Shape;1842;p87">
              <a:extLst>
                <a:ext uri="{FF2B5EF4-FFF2-40B4-BE49-F238E27FC236}">
                  <a16:creationId xmlns:a16="http://schemas.microsoft.com/office/drawing/2014/main" id="{58192F01-83F9-41A0-B737-6D92C4E37AD8}"/>
                </a:ext>
              </a:extLst>
            </p:cNvPr>
            <p:cNvSpPr/>
            <p:nvPr/>
          </p:nvSpPr>
          <p:spPr>
            <a:xfrm>
              <a:off x="1714578" y="1499358"/>
              <a:ext cx="314509" cy="326357"/>
            </a:xfrm>
            <a:custGeom>
              <a:avLst/>
              <a:gdLst/>
              <a:ahLst/>
              <a:cxnLst/>
              <a:rect l="l" t="t" r="r" b="b"/>
              <a:pathLst>
                <a:path w="5999" h="6225" extrusionOk="0">
                  <a:moveTo>
                    <a:pt x="5998" y="1"/>
                  </a:moveTo>
                  <a:lnTo>
                    <a:pt x="4354" y="594"/>
                  </a:lnTo>
                  <a:lnTo>
                    <a:pt x="3988" y="724"/>
                  </a:lnTo>
                  <a:lnTo>
                    <a:pt x="60" y="2138"/>
                  </a:lnTo>
                  <a:lnTo>
                    <a:pt x="0" y="2198"/>
                  </a:lnTo>
                  <a:cubicBezTo>
                    <a:pt x="118" y="2745"/>
                    <a:pt x="448" y="3638"/>
                    <a:pt x="1347" y="3638"/>
                  </a:cubicBezTo>
                  <a:cubicBezTo>
                    <a:pt x="1399" y="3638"/>
                    <a:pt x="1453" y="3635"/>
                    <a:pt x="1509" y="3629"/>
                  </a:cubicBezTo>
                  <a:cubicBezTo>
                    <a:pt x="1512" y="3629"/>
                    <a:pt x="1515" y="3629"/>
                    <a:pt x="1522" y="3626"/>
                  </a:cubicBezTo>
                  <a:lnTo>
                    <a:pt x="1522" y="3626"/>
                  </a:lnTo>
                  <a:cubicBezTo>
                    <a:pt x="1301" y="4199"/>
                    <a:pt x="1761" y="4888"/>
                    <a:pt x="2509" y="4888"/>
                  </a:cubicBezTo>
                  <a:cubicBezTo>
                    <a:pt x="2608" y="4888"/>
                    <a:pt x="2712" y="4876"/>
                    <a:pt x="2820" y="4850"/>
                  </a:cubicBezTo>
                  <a:lnTo>
                    <a:pt x="2820" y="4853"/>
                  </a:lnTo>
                  <a:cubicBezTo>
                    <a:pt x="2820" y="5669"/>
                    <a:pt x="3446" y="6139"/>
                    <a:pt x="4338" y="6225"/>
                  </a:cubicBezTo>
                  <a:lnTo>
                    <a:pt x="5456" y="2038"/>
                  </a:lnTo>
                  <a:lnTo>
                    <a:pt x="5785" y="800"/>
                  </a:lnTo>
                  <a:lnTo>
                    <a:pt x="5998" y="1"/>
                  </a:lnTo>
                  <a:close/>
                </a:path>
              </a:pathLst>
            </a:custGeom>
            <a:solidFill>
              <a:srgbClr val="F5D1BB"/>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40" name="Google Shape;1843;p87">
              <a:extLst>
                <a:ext uri="{FF2B5EF4-FFF2-40B4-BE49-F238E27FC236}">
                  <a16:creationId xmlns:a16="http://schemas.microsoft.com/office/drawing/2014/main" id="{83828AE5-6A40-486A-A22D-3F360EEED914}"/>
                </a:ext>
              </a:extLst>
            </p:cNvPr>
            <p:cNvSpPr/>
            <p:nvPr/>
          </p:nvSpPr>
          <p:spPr>
            <a:xfrm>
              <a:off x="964306" y="1834939"/>
              <a:ext cx="423190" cy="574651"/>
            </a:xfrm>
            <a:custGeom>
              <a:avLst/>
              <a:gdLst/>
              <a:ahLst/>
              <a:cxnLst/>
              <a:rect l="l" t="t" r="r" b="b"/>
              <a:pathLst>
                <a:path w="8072" h="10961" extrusionOk="0">
                  <a:moveTo>
                    <a:pt x="3488" y="0"/>
                  </a:moveTo>
                  <a:lnTo>
                    <a:pt x="3488" y="0"/>
                  </a:lnTo>
                  <a:cubicBezTo>
                    <a:pt x="3488" y="0"/>
                    <a:pt x="2247" y="123"/>
                    <a:pt x="1898" y="586"/>
                  </a:cubicBezTo>
                  <a:cubicBezTo>
                    <a:pt x="4096" y="8855"/>
                    <a:pt x="1144" y="9452"/>
                    <a:pt x="246" y="9452"/>
                  </a:cubicBezTo>
                  <a:cubicBezTo>
                    <a:pt x="94" y="9452"/>
                    <a:pt x="1" y="9435"/>
                    <a:pt x="1" y="9435"/>
                  </a:cubicBezTo>
                  <a:lnTo>
                    <a:pt x="1" y="9435"/>
                  </a:lnTo>
                  <a:cubicBezTo>
                    <a:pt x="1" y="9435"/>
                    <a:pt x="1" y="9979"/>
                    <a:pt x="61" y="10960"/>
                  </a:cubicBezTo>
                  <a:cubicBezTo>
                    <a:pt x="8072" y="8277"/>
                    <a:pt x="3488" y="1"/>
                    <a:pt x="3488" y="0"/>
                  </a:cubicBezTo>
                  <a:close/>
                </a:path>
              </a:pathLst>
            </a:custGeom>
            <a:solidFill>
              <a:srgbClr val="25C7A0"/>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41" name="Google Shape;1844;p87">
              <a:extLst>
                <a:ext uri="{FF2B5EF4-FFF2-40B4-BE49-F238E27FC236}">
                  <a16:creationId xmlns:a16="http://schemas.microsoft.com/office/drawing/2014/main" id="{C4A11827-1776-4DAB-8CFD-83D19F3D6660}"/>
                </a:ext>
              </a:extLst>
            </p:cNvPr>
            <p:cNvSpPr/>
            <p:nvPr/>
          </p:nvSpPr>
          <p:spPr>
            <a:xfrm>
              <a:off x="871669" y="1245510"/>
              <a:ext cx="800768" cy="649726"/>
            </a:xfrm>
            <a:custGeom>
              <a:avLst/>
              <a:gdLst/>
              <a:ahLst/>
              <a:cxnLst/>
              <a:rect l="l" t="t" r="r" b="b"/>
              <a:pathLst>
                <a:path w="15274" h="12393" extrusionOk="0">
                  <a:moveTo>
                    <a:pt x="7400" y="1"/>
                  </a:moveTo>
                  <a:cubicBezTo>
                    <a:pt x="7393" y="1"/>
                    <a:pt x="7386" y="1"/>
                    <a:pt x="7379" y="1"/>
                  </a:cubicBezTo>
                  <a:cubicBezTo>
                    <a:pt x="2986" y="4"/>
                    <a:pt x="1641" y="3525"/>
                    <a:pt x="1641" y="3525"/>
                  </a:cubicBezTo>
                  <a:cubicBezTo>
                    <a:pt x="1392" y="4148"/>
                    <a:pt x="0" y="10914"/>
                    <a:pt x="4849" y="12059"/>
                  </a:cubicBezTo>
                  <a:cubicBezTo>
                    <a:pt x="5834" y="12291"/>
                    <a:pt x="6750" y="12392"/>
                    <a:pt x="7595" y="12392"/>
                  </a:cubicBezTo>
                  <a:cubicBezTo>
                    <a:pt x="10913" y="12392"/>
                    <a:pt x="13129" y="10823"/>
                    <a:pt x="14078" y="9396"/>
                  </a:cubicBezTo>
                  <a:cubicBezTo>
                    <a:pt x="15273" y="7606"/>
                    <a:pt x="14205" y="4996"/>
                    <a:pt x="13233" y="4843"/>
                  </a:cubicBezTo>
                  <a:cubicBezTo>
                    <a:pt x="13034" y="1886"/>
                    <a:pt x="11567" y="1"/>
                    <a:pt x="7400" y="1"/>
                  </a:cubicBezTo>
                  <a:close/>
                </a:path>
              </a:pathLst>
            </a:custGeom>
            <a:solidFill>
              <a:srgbClr val="FFA76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42" name="Google Shape;1845;p87">
              <a:extLst>
                <a:ext uri="{FF2B5EF4-FFF2-40B4-BE49-F238E27FC236}">
                  <a16:creationId xmlns:a16="http://schemas.microsoft.com/office/drawing/2014/main" id="{FEB60577-F449-427D-8B71-C9D82635EA0E}"/>
                </a:ext>
              </a:extLst>
            </p:cNvPr>
            <p:cNvSpPr/>
            <p:nvPr/>
          </p:nvSpPr>
          <p:spPr>
            <a:xfrm>
              <a:off x="1374017" y="1505334"/>
              <a:ext cx="129337" cy="100031"/>
            </a:xfrm>
            <a:custGeom>
              <a:avLst/>
              <a:gdLst/>
              <a:ahLst/>
              <a:cxnLst/>
              <a:rect l="l" t="t" r="r" b="b"/>
              <a:pathLst>
                <a:path w="2467" h="1908" extrusionOk="0">
                  <a:moveTo>
                    <a:pt x="1111" y="1"/>
                  </a:moveTo>
                  <a:cubicBezTo>
                    <a:pt x="590" y="1"/>
                    <a:pt x="26" y="123"/>
                    <a:pt x="17" y="303"/>
                  </a:cubicBezTo>
                  <a:cubicBezTo>
                    <a:pt x="0" y="580"/>
                    <a:pt x="852" y="816"/>
                    <a:pt x="1132" y="882"/>
                  </a:cubicBezTo>
                  <a:lnTo>
                    <a:pt x="1132" y="1691"/>
                  </a:lnTo>
                  <a:cubicBezTo>
                    <a:pt x="1074" y="1695"/>
                    <a:pt x="1015" y="1697"/>
                    <a:pt x="955" y="1697"/>
                  </a:cubicBezTo>
                  <a:cubicBezTo>
                    <a:pt x="862" y="1697"/>
                    <a:pt x="768" y="1692"/>
                    <a:pt x="673" y="1684"/>
                  </a:cubicBezTo>
                  <a:cubicBezTo>
                    <a:pt x="456" y="1668"/>
                    <a:pt x="243" y="1618"/>
                    <a:pt x="17" y="1595"/>
                  </a:cubicBezTo>
                  <a:lnTo>
                    <a:pt x="17" y="1595"/>
                  </a:lnTo>
                  <a:cubicBezTo>
                    <a:pt x="213" y="1701"/>
                    <a:pt x="419" y="1801"/>
                    <a:pt x="646" y="1851"/>
                  </a:cubicBezTo>
                  <a:cubicBezTo>
                    <a:pt x="795" y="1889"/>
                    <a:pt x="951" y="1907"/>
                    <a:pt x="1107" y="1907"/>
                  </a:cubicBezTo>
                  <a:cubicBezTo>
                    <a:pt x="1184" y="1907"/>
                    <a:pt x="1261" y="1903"/>
                    <a:pt x="1338" y="1894"/>
                  </a:cubicBezTo>
                  <a:cubicBezTo>
                    <a:pt x="1575" y="1864"/>
                    <a:pt x="1801" y="1778"/>
                    <a:pt x="1994" y="1648"/>
                  </a:cubicBezTo>
                  <a:cubicBezTo>
                    <a:pt x="2197" y="1524"/>
                    <a:pt x="2347" y="1342"/>
                    <a:pt x="2467" y="1149"/>
                  </a:cubicBezTo>
                  <a:lnTo>
                    <a:pt x="2467" y="1149"/>
                  </a:lnTo>
                  <a:cubicBezTo>
                    <a:pt x="2280" y="1282"/>
                    <a:pt x="2110" y="1418"/>
                    <a:pt x="1914" y="1501"/>
                  </a:cubicBezTo>
                  <a:cubicBezTo>
                    <a:pt x="1731" y="1584"/>
                    <a:pt x="1544" y="1648"/>
                    <a:pt x="1348" y="1675"/>
                  </a:cubicBezTo>
                  <a:lnTo>
                    <a:pt x="1348" y="876"/>
                  </a:lnTo>
                  <a:cubicBezTo>
                    <a:pt x="1571" y="816"/>
                    <a:pt x="2011" y="650"/>
                    <a:pt x="1980" y="303"/>
                  </a:cubicBezTo>
                  <a:cubicBezTo>
                    <a:pt x="1962" y="88"/>
                    <a:pt x="1552" y="1"/>
                    <a:pt x="1111"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43" name="Google Shape;1846;p87">
              <a:extLst>
                <a:ext uri="{FF2B5EF4-FFF2-40B4-BE49-F238E27FC236}">
                  <a16:creationId xmlns:a16="http://schemas.microsoft.com/office/drawing/2014/main" id="{D2F96463-516D-4833-AA9E-5A2BB28C0431}"/>
                </a:ext>
              </a:extLst>
            </p:cNvPr>
            <p:cNvSpPr/>
            <p:nvPr/>
          </p:nvSpPr>
          <p:spPr>
            <a:xfrm>
              <a:off x="1184496" y="1566044"/>
              <a:ext cx="80161" cy="80318"/>
            </a:xfrm>
            <a:custGeom>
              <a:avLst/>
              <a:gdLst/>
              <a:ahLst/>
              <a:cxnLst/>
              <a:rect l="l" t="t" r="r" b="b"/>
              <a:pathLst>
                <a:path w="1529" h="1532" extrusionOk="0">
                  <a:moveTo>
                    <a:pt x="766" y="1"/>
                  </a:moveTo>
                  <a:cubicBezTo>
                    <a:pt x="343" y="1"/>
                    <a:pt x="1" y="343"/>
                    <a:pt x="1" y="766"/>
                  </a:cubicBezTo>
                  <a:cubicBezTo>
                    <a:pt x="1" y="1189"/>
                    <a:pt x="343" y="1532"/>
                    <a:pt x="766" y="1532"/>
                  </a:cubicBezTo>
                  <a:cubicBezTo>
                    <a:pt x="1185" y="1532"/>
                    <a:pt x="1529" y="1189"/>
                    <a:pt x="1529" y="766"/>
                  </a:cubicBezTo>
                  <a:cubicBezTo>
                    <a:pt x="1529" y="343"/>
                    <a:pt x="1185" y="1"/>
                    <a:pt x="766"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44" name="Google Shape;1847;p87">
              <a:extLst>
                <a:ext uri="{FF2B5EF4-FFF2-40B4-BE49-F238E27FC236}">
                  <a16:creationId xmlns:a16="http://schemas.microsoft.com/office/drawing/2014/main" id="{36189567-285B-459F-90B4-82788DA35AB4}"/>
                </a:ext>
              </a:extLst>
            </p:cNvPr>
            <p:cNvSpPr/>
            <p:nvPr/>
          </p:nvSpPr>
          <p:spPr>
            <a:xfrm>
              <a:off x="1523537" y="1512674"/>
              <a:ext cx="80318" cy="80318"/>
            </a:xfrm>
            <a:custGeom>
              <a:avLst/>
              <a:gdLst/>
              <a:ahLst/>
              <a:cxnLst/>
              <a:rect l="l" t="t" r="r" b="b"/>
              <a:pathLst>
                <a:path w="1532" h="1532" extrusionOk="0">
                  <a:moveTo>
                    <a:pt x="766" y="0"/>
                  </a:moveTo>
                  <a:cubicBezTo>
                    <a:pt x="343" y="0"/>
                    <a:pt x="1" y="343"/>
                    <a:pt x="1" y="765"/>
                  </a:cubicBezTo>
                  <a:cubicBezTo>
                    <a:pt x="1" y="1189"/>
                    <a:pt x="343" y="1531"/>
                    <a:pt x="766" y="1531"/>
                  </a:cubicBezTo>
                  <a:cubicBezTo>
                    <a:pt x="1188" y="1531"/>
                    <a:pt x="1532" y="1189"/>
                    <a:pt x="1532" y="765"/>
                  </a:cubicBezTo>
                  <a:cubicBezTo>
                    <a:pt x="1532" y="343"/>
                    <a:pt x="1188" y="0"/>
                    <a:pt x="766"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45" name="Google Shape;1848;p87">
              <a:extLst>
                <a:ext uri="{FF2B5EF4-FFF2-40B4-BE49-F238E27FC236}">
                  <a16:creationId xmlns:a16="http://schemas.microsoft.com/office/drawing/2014/main" id="{0C2A2121-80FF-4E7D-A723-E6CBC0E58B77}"/>
                </a:ext>
              </a:extLst>
            </p:cNvPr>
            <p:cNvSpPr/>
            <p:nvPr/>
          </p:nvSpPr>
          <p:spPr>
            <a:xfrm>
              <a:off x="1391632" y="1198850"/>
              <a:ext cx="210651" cy="191201"/>
            </a:xfrm>
            <a:custGeom>
              <a:avLst/>
              <a:gdLst/>
              <a:ahLst/>
              <a:cxnLst/>
              <a:rect l="l" t="t" r="r" b="b"/>
              <a:pathLst>
                <a:path w="4018" h="3647" extrusionOk="0">
                  <a:moveTo>
                    <a:pt x="2275" y="0"/>
                  </a:moveTo>
                  <a:cubicBezTo>
                    <a:pt x="1725" y="0"/>
                    <a:pt x="1210" y="235"/>
                    <a:pt x="799" y="665"/>
                  </a:cubicBezTo>
                  <a:cubicBezTo>
                    <a:pt x="489" y="984"/>
                    <a:pt x="323" y="1350"/>
                    <a:pt x="110" y="1730"/>
                  </a:cubicBezTo>
                  <a:lnTo>
                    <a:pt x="29" y="1877"/>
                  </a:lnTo>
                  <a:lnTo>
                    <a:pt x="29" y="1877"/>
                  </a:lnTo>
                  <a:cubicBezTo>
                    <a:pt x="10" y="1836"/>
                    <a:pt x="0" y="1813"/>
                    <a:pt x="0" y="1813"/>
                  </a:cubicBezTo>
                  <a:lnTo>
                    <a:pt x="0" y="1929"/>
                  </a:lnTo>
                  <a:lnTo>
                    <a:pt x="29" y="1877"/>
                  </a:lnTo>
                  <a:lnTo>
                    <a:pt x="29" y="1877"/>
                  </a:lnTo>
                  <a:cubicBezTo>
                    <a:pt x="178" y="2202"/>
                    <a:pt x="895" y="3647"/>
                    <a:pt x="1920" y="3647"/>
                  </a:cubicBezTo>
                  <a:cubicBezTo>
                    <a:pt x="1977" y="3647"/>
                    <a:pt x="2035" y="3642"/>
                    <a:pt x="2094" y="3633"/>
                  </a:cubicBezTo>
                  <a:cubicBezTo>
                    <a:pt x="3062" y="3476"/>
                    <a:pt x="4017" y="2342"/>
                    <a:pt x="4004" y="1360"/>
                  </a:cubicBezTo>
                  <a:cubicBezTo>
                    <a:pt x="3994" y="731"/>
                    <a:pt x="3535" y="321"/>
                    <a:pt x="2976" y="126"/>
                  </a:cubicBezTo>
                  <a:cubicBezTo>
                    <a:pt x="2740" y="41"/>
                    <a:pt x="2504" y="0"/>
                    <a:pt x="2275" y="0"/>
                  </a:cubicBezTo>
                  <a:close/>
                </a:path>
              </a:pathLst>
            </a:custGeom>
            <a:solidFill>
              <a:srgbClr val="FFA76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46" name="Google Shape;1849;p87">
              <a:extLst>
                <a:ext uri="{FF2B5EF4-FFF2-40B4-BE49-F238E27FC236}">
                  <a16:creationId xmlns:a16="http://schemas.microsoft.com/office/drawing/2014/main" id="{316DA81E-455A-48F3-A370-CD3AA2D8EECD}"/>
                </a:ext>
              </a:extLst>
            </p:cNvPr>
            <p:cNvSpPr/>
            <p:nvPr/>
          </p:nvSpPr>
          <p:spPr>
            <a:xfrm>
              <a:off x="769228" y="1280426"/>
              <a:ext cx="264599" cy="233405"/>
            </a:xfrm>
            <a:custGeom>
              <a:avLst/>
              <a:gdLst/>
              <a:ahLst/>
              <a:cxnLst/>
              <a:rect l="l" t="t" r="r" b="b"/>
              <a:pathLst>
                <a:path w="5047" h="4452" extrusionOk="0">
                  <a:moveTo>
                    <a:pt x="2813" y="1"/>
                  </a:moveTo>
                  <a:cubicBezTo>
                    <a:pt x="1202" y="1"/>
                    <a:pt x="0" y="1543"/>
                    <a:pt x="613" y="3152"/>
                  </a:cubicBezTo>
                  <a:cubicBezTo>
                    <a:pt x="995" y="4155"/>
                    <a:pt x="1903" y="4452"/>
                    <a:pt x="2850" y="4452"/>
                  </a:cubicBezTo>
                  <a:cubicBezTo>
                    <a:pt x="3274" y="4452"/>
                    <a:pt x="3705" y="4393"/>
                    <a:pt x="4101" y="4310"/>
                  </a:cubicBezTo>
                  <a:cubicBezTo>
                    <a:pt x="4640" y="3009"/>
                    <a:pt x="4857" y="2234"/>
                    <a:pt x="4857" y="2234"/>
                  </a:cubicBezTo>
                  <a:cubicBezTo>
                    <a:pt x="4857" y="2234"/>
                    <a:pt x="5046" y="233"/>
                    <a:pt x="3100" y="17"/>
                  </a:cubicBezTo>
                  <a:cubicBezTo>
                    <a:pt x="3003" y="6"/>
                    <a:pt x="2907" y="1"/>
                    <a:pt x="2813" y="1"/>
                  </a:cubicBezTo>
                  <a:close/>
                </a:path>
              </a:pathLst>
            </a:custGeom>
            <a:solidFill>
              <a:srgbClr val="FFA76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47" name="Google Shape;1850;p87">
              <a:extLst>
                <a:ext uri="{FF2B5EF4-FFF2-40B4-BE49-F238E27FC236}">
                  <a16:creationId xmlns:a16="http://schemas.microsoft.com/office/drawing/2014/main" id="{0CA41602-F846-4D85-9DD6-AB01D4D6EBC6}"/>
                </a:ext>
              </a:extLst>
            </p:cNvPr>
            <p:cNvSpPr/>
            <p:nvPr/>
          </p:nvSpPr>
          <p:spPr>
            <a:xfrm>
              <a:off x="884408" y="1363679"/>
              <a:ext cx="107370" cy="107318"/>
            </a:xfrm>
            <a:custGeom>
              <a:avLst/>
              <a:gdLst/>
              <a:ahLst/>
              <a:cxnLst/>
              <a:rect l="l" t="t" r="r" b="b"/>
              <a:pathLst>
                <a:path w="2048" h="2047" extrusionOk="0">
                  <a:moveTo>
                    <a:pt x="1022" y="0"/>
                  </a:moveTo>
                  <a:cubicBezTo>
                    <a:pt x="456" y="0"/>
                    <a:pt x="0" y="459"/>
                    <a:pt x="0" y="1025"/>
                  </a:cubicBezTo>
                  <a:cubicBezTo>
                    <a:pt x="0" y="1591"/>
                    <a:pt x="456" y="2047"/>
                    <a:pt x="1022" y="2047"/>
                  </a:cubicBezTo>
                  <a:cubicBezTo>
                    <a:pt x="1588" y="2047"/>
                    <a:pt x="2047" y="1591"/>
                    <a:pt x="2047" y="1025"/>
                  </a:cubicBezTo>
                  <a:cubicBezTo>
                    <a:pt x="2047" y="459"/>
                    <a:pt x="1588" y="0"/>
                    <a:pt x="1022" y="0"/>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48" name="Google Shape;1851;p87">
              <a:extLst>
                <a:ext uri="{FF2B5EF4-FFF2-40B4-BE49-F238E27FC236}">
                  <a16:creationId xmlns:a16="http://schemas.microsoft.com/office/drawing/2014/main" id="{9E5D63D5-C05C-48D4-8BA5-A110E7D5790C}"/>
                </a:ext>
              </a:extLst>
            </p:cNvPr>
            <p:cNvSpPr/>
            <p:nvPr/>
          </p:nvSpPr>
          <p:spPr>
            <a:xfrm>
              <a:off x="940085" y="1986713"/>
              <a:ext cx="383031" cy="273616"/>
            </a:xfrm>
            <a:custGeom>
              <a:avLst/>
              <a:gdLst/>
              <a:ahLst/>
              <a:cxnLst/>
              <a:rect l="l" t="t" r="r" b="b"/>
              <a:pathLst>
                <a:path w="7306" h="5219" extrusionOk="0">
                  <a:moveTo>
                    <a:pt x="3761" y="1"/>
                  </a:moveTo>
                  <a:cubicBezTo>
                    <a:pt x="3760" y="1"/>
                    <a:pt x="3759" y="1"/>
                    <a:pt x="3758" y="1"/>
                  </a:cubicBezTo>
                  <a:cubicBezTo>
                    <a:pt x="3199" y="11"/>
                    <a:pt x="0" y="1728"/>
                    <a:pt x="0" y="1728"/>
                  </a:cubicBezTo>
                  <a:cubicBezTo>
                    <a:pt x="0" y="1728"/>
                    <a:pt x="735" y="5073"/>
                    <a:pt x="2080" y="5210"/>
                  </a:cubicBezTo>
                  <a:cubicBezTo>
                    <a:pt x="2137" y="5215"/>
                    <a:pt x="2194" y="5218"/>
                    <a:pt x="2251" y="5218"/>
                  </a:cubicBezTo>
                  <a:cubicBezTo>
                    <a:pt x="3559" y="5218"/>
                    <a:pt x="5076" y="3780"/>
                    <a:pt x="6167" y="3359"/>
                  </a:cubicBezTo>
                  <a:cubicBezTo>
                    <a:pt x="7305" y="2923"/>
                    <a:pt x="4799" y="1728"/>
                    <a:pt x="4799" y="1728"/>
                  </a:cubicBezTo>
                  <a:cubicBezTo>
                    <a:pt x="4799" y="1728"/>
                    <a:pt x="4322" y="1"/>
                    <a:pt x="3761" y="1"/>
                  </a:cubicBezTo>
                  <a:close/>
                </a:path>
              </a:pathLst>
            </a:custGeom>
            <a:solidFill>
              <a:srgbClr val="FFA76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49" name="Google Shape;1852;p87">
              <a:extLst>
                <a:ext uri="{FF2B5EF4-FFF2-40B4-BE49-F238E27FC236}">
                  <a16:creationId xmlns:a16="http://schemas.microsoft.com/office/drawing/2014/main" id="{26333C38-61A4-4C7F-9702-75BEB3DE8780}"/>
                </a:ext>
              </a:extLst>
            </p:cNvPr>
            <p:cNvSpPr/>
            <p:nvPr/>
          </p:nvSpPr>
          <p:spPr>
            <a:xfrm>
              <a:off x="864748" y="1859998"/>
              <a:ext cx="326987" cy="282791"/>
            </a:xfrm>
            <a:custGeom>
              <a:avLst/>
              <a:gdLst/>
              <a:ahLst/>
              <a:cxnLst/>
              <a:rect l="l" t="t" r="r" b="b"/>
              <a:pathLst>
                <a:path w="6237" h="5394" extrusionOk="0">
                  <a:moveTo>
                    <a:pt x="2721" y="1"/>
                  </a:moveTo>
                  <a:cubicBezTo>
                    <a:pt x="1" y="1"/>
                    <a:pt x="538" y="4875"/>
                    <a:pt x="931" y="5393"/>
                  </a:cubicBezTo>
                  <a:cubicBezTo>
                    <a:pt x="931" y="5393"/>
                    <a:pt x="3470" y="3200"/>
                    <a:pt x="6182" y="3200"/>
                  </a:cubicBezTo>
                  <a:cubicBezTo>
                    <a:pt x="6200" y="3200"/>
                    <a:pt x="6218" y="3200"/>
                    <a:pt x="6236" y="3200"/>
                  </a:cubicBezTo>
                  <a:cubicBezTo>
                    <a:pt x="6236" y="3200"/>
                    <a:pt x="5574" y="78"/>
                    <a:pt x="2785" y="2"/>
                  </a:cubicBezTo>
                  <a:cubicBezTo>
                    <a:pt x="2763" y="1"/>
                    <a:pt x="2742" y="1"/>
                    <a:pt x="2721"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50" name="Google Shape;1853;p87">
              <a:extLst>
                <a:ext uri="{FF2B5EF4-FFF2-40B4-BE49-F238E27FC236}">
                  <a16:creationId xmlns:a16="http://schemas.microsoft.com/office/drawing/2014/main" id="{270C9814-2B2C-4A1F-9215-2B0D94AD415D}"/>
                </a:ext>
              </a:extLst>
            </p:cNvPr>
            <p:cNvSpPr/>
            <p:nvPr/>
          </p:nvSpPr>
          <p:spPr>
            <a:xfrm>
              <a:off x="1528046" y="1964694"/>
              <a:ext cx="164411" cy="347538"/>
            </a:xfrm>
            <a:custGeom>
              <a:avLst/>
              <a:gdLst/>
              <a:ahLst/>
              <a:cxnLst/>
              <a:rect l="l" t="t" r="r" b="b"/>
              <a:pathLst>
                <a:path w="3136" h="6629" extrusionOk="0">
                  <a:moveTo>
                    <a:pt x="810" y="0"/>
                  </a:moveTo>
                  <a:cubicBezTo>
                    <a:pt x="671" y="0"/>
                    <a:pt x="475" y="466"/>
                    <a:pt x="197" y="1782"/>
                  </a:cubicBezTo>
                  <a:cubicBezTo>
                    <a:pt x="1" y="5154"/>
                    <a:pt x="2038" y="6269"/>
                    <a:pt x="3136" y="6628"/>
                  </a:cubicBezTo>
                  <a:cubicBezTo>
                    <a:pt x="3096" y="6345"/>
                    <a:pt x="3053" y="6055"/>
                    <a:pt x="3007" y="5759"/>
                  </a:cubicBezTo>
                  <a:cubicBezTo>
                    <a:pt x="1332" y="4528"/>
                    <a:pt x="1146" y="2724"/>
                    <a:pt x="1146" y="2724"/>
                  </a:cubicBezTo>
                  <a:cubicBezTo>
                    <a:pt x="1146" y="2724"/>
                    <a:pt x="1146" y="0"/>
                    <a:pt x="810" y="0"/>
                  </a:cubicBezTo>
                  <a:close/>
                </a:path>
              </a:pathLst>
            </a:custGeom>
            <a:solidFill>
              <a:srgbClr val="25C7A0"/>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51" name="Google Shape;1854;p87">
              <a:extLst>
                <a:ext uri="{FF2B5EF4-FFF2-40B4-BE49-F238E27FC236}">
                  <a16:creationId xmlns:a16="http://schemas.microsoft.com/office/drawing/2014/main" id="{D4C276C0-A469-4C7D-AAFD-F25F1067D269}"/>
                </a:ext>
              </a:extLst>
            </p:cNvPr>
            <p:cNvSpPr/>
            <p:nvPr/>
          </p:nvSpPr>
          <p:spPr>
            <a:xfrm>
              <a:off x="1236346" y="1188470"/>
              <a:ext cx="91642" cy="72297"/>
            </a:xfrm>
            <a:custGeom>
              <a:avLst/>
              <a:gdLst/>
              <a:ahLst/>
              <a:cxnLst/>
              <a:rect l="l" t="t" r="r" b="b"/>
              <a:pathLst>
                <a:path w="1748" h="1379" extrusionOk="0">
                  <a:moveTo>
                    <a:pt x="769" y="0"/>
                  </a:moveTo>
                  <a:cubicBezTo>
                    <a:pt x="289" y="0"/>
                    <a:pt x="1" y="1378"/>
                    <a:pt x="1" y="1378"/>
                  </a:cubicBezTo>
                  <a:lnTo>
                    <a:pt x="812" y="1378"/>
                  </a:lnTo>
                  <a:cubicBezTo>
                    <a:pt x="812" y="1378"/>
                    <a:pt x="1748" y="576"/>
                    <a:pt x="1434" y="433"/>
                  </a:cubicBezTo>
                  <a:cubicBezTo>
                    <a:pt x="1408" y="421"/>
                    <a:pt x="1380" y="416"/>
                    <a:pt x="1350" y="416"/>
                  </a:cubicBezTo>
                  <a:cubicBezTo>
                    <a:pt x="1032" y="416"/>
                    <a:pt x="501" y="1001"/>
                    <a:pt x="431" y="1080"/>
                  </a:cubicBezTo>
                  <a:lnTo>
                    <a:pt x="431" y="1080"/>
                  </a:lnTo>
                  <a:cubicBezTo>
                    <a:pt x="517" y="981"/>
                    <a:pt x="1291" y="83"/>
                    <a:pt x="812" y="4"/>
                  </a:cubicBezTo>
                  <a:cubicBezTo>
                    <a:pt x="798" y="2"/>
                    <a:pt x="783" y="0"/>
                    <a:pt x="769" y="0"/>
                  </a:cubicBezTo>
                  <a:close/>
                </a:path>
              </a:pathLst>
            </a:custGeom>
            <a:solidFill>
              <a:srgbClr val="FFA76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52" name="Google Shape;1855;p87">
              <a:extLst>
                <a:ext uri="{FF2B5EF4-FFF2-40B4-BE49-F238E27FC236}">
                  <a16:creationId xmlns:a16="http://schemas.microsoft.com/office/drawing/2014/main" id="{AE00D63A-2BB5-4C4C-9A2A-371B5CEC56EA}"/>
                </a:ext>
              </a:extLst>
            </p:cNvPr>
            <p:cNvSpPr/>
            <p:nvPr/>
          </p:nvSpPr>
          <p:spPr>
            <a:xfrm>
              <a:off x="1358289" y="2237258"/>
              <a:ext cx="157805" cy="128813"/>
            </a:xfrm>
            <a:custGeom>
              <a:avLst/>
              <a:gdLst/>
              <a:ahLst/>
              <a:cxnLst/>
              <a:rect l="l" t="t" r="r" b="b"/>
              <a:pathLst>
                <a:path w="3010" h="2457" extrusionOk="0">
                  <a:moveTo>
                    <a:pt x="1724" y="1"/>
                  </a:moveTo>
                  <a:cubicBezTo>
                    <a:pt x="1025" y="807"/>
                    <a:pt x="426" y="1492"/>
                    <a:pt x="1" y="1968"/>
                  </a:cubicBezTo>
                  <a:cubicBezTo>
                    <a:pt x="897" y="2393"/>
                    <a:pt x="1762" y="2457"/>
                    <a:pt x="2186" y="2457"/>
                  </a:cubicBezTo>
                  <a:cubicBezTo>
                    <a:pt x="2244" y="2457"/>
                    <a:pt x="2293" y="2456"/>
                    <a:pt x="2334" y="2454"/>
                  </a:cubicBezTo>
                  <a:cubicBezTo>
                    <a:pt x="2414" y="2454"/>
                    <a:pt x="2457" y="2448"/>
                    <a:pt x="2457" y="2448"/>
                  </a:cubicBezTo>
                  <a:lnTo>
                    <a:pt x="3010" y="1792"/>
                  </a:lnTo>
                  <a:cubicBezTo>
                    <a:pt x="2653" y="1102"/>
                    <a:pt x="2214" y="511"/>
                    <a:pt x="1724"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53" name="Google Shape;1856;p87">
              <a:extLst>
                <a:ext uri="{FF2B5EF4-FFF2-40B4-BE49-F238E27FC236}">
                  <a16:creationId xmlns:a16="http://schemas.microsoft.com/office/drawing/2014/main" id="{AC97EC97-A869-449F-B937-DC04E32E7D2D}"/>
                </a:ext>
              </a:extLst>
            </p:cNvPr>
            <p:cNvSpPr/>
            <p:nvPr/>
          </p:nvSpPr>
          <p:spPr>
            <a:xfrm>
              <a:off x="1448672" y="1753783"/>
              <a:ext cx="493337" cy="577954"/>
            </a:xfrm>
            <a:custGeom>
              <a:avLst/>
              <a:gdLst/>
              <a:ahLst/>
              <a:cxnLst/>
              <a:rect l="l" t="t" r="r" b="b"/>
              <a:pathLst>
                <a:path w="9410" h="11024" extrusionOk="0">
                  <a:moveTo>
                    <a:pt x="7892" y="0"/>
                  </a:moveTo>
                  <a:cubicBezTo>
                    <a:pt x="5895" y="2350"/>
                    <a:pt x="2367" y="6504"/>
                    <a:pt x="0" y="9233"/>
                  </a:cubicBezTo>
                  <a:cubicBezTo>
                    <a:pt x="490" y="9742"/>
                    <a:pt x="929" y="10335"/>
                    <a:pt x="1286" y="11023"/>
                  </a:cubicBezTo>
                  <a:lnTo>
                    <a:pt x="1435" y="10848"/>
                  </a:lnTo>
                  <a:lnTo>
                    <a:pt x="9406" y="1386"/>
                  </a:lnTo>
                  <a:lnTo>
                    <a:pt x="9410" y="1372"/>
                  </a:lnTo>
                  <a:cubicBezTo>
                    <a:pt x="8518" y="1286"/>
                    <a:pt x="7892" y="816"/>
                    <a:pt x="7892" y="0"/>
                  </a:cubicBezTo>
                  <a:close/>
                </a:path>
              </a:pathLst>
            </a:custGeom>
            <a:solidFill>
              <a:srgbClr val="741B4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54" name="Google Shape;1857;p87">
              <a:extLst>
                <a:ext uri="{FF2B5EF4-FFF2-40B4-BE49-F238E27FC236}">
                  <a16:creationId xmlns:a16="http://schemas.microsoft.com/office/drawing/2014/main" id="{4BD90D4E-BDE7-46E6-9A10-C8B7D724515F}"/>
                </a:ext>
              </a:extLst>
            </p:cNvPr>
            <p:cNvSpPr/>
            <p:nvPr/>
          </p:nvSpPr>
          <p:spPr>
            <a:xfrm>
              <a:off x="1216109" y="2107450"/>
              <a:ext cx="135786" cy="149102"/>
            </a:xfrm>
            <a:custGeom>
              <a:avLst/>
              <a:gdLst/>
              <a:ahLst/>
              <a:cxnLst/>
              <a:rect l="l" t="t" r="r" b="b"/>
              <a:pathLst>
                <a:path w="2590" h="2844" extrusionOk="0">
                  <a:moveTo>
                    <a:pt x="433" y="1"/>
                  </a:moveTo>
                  <a:lnTo>
                    <a:pt x="0" y="451"/>
                  </a:lnTo>
                  <a:cubicBezTo>
                    <a:pt x="3" y="480"/>
                    <a:pt x="10" y="507"/>
                    <a:pt x="14" y="537"/>
                  </a:cubicBezTo>
                  <a:cubicBezTo>
                    <a:pt x="183" y="1502"/>
                    <a:pt x="493" y="2254"/>
                    <a:pt x="875" y="2844"/>
                  </a:cubicBezTo>
                  <a:lnTo>
                    <a:pt x="2590" y="1016"/>
                  </a:lnTo>
                  <a:cubicBezTo>
                    <a:pt x="1828" y="554"/>
                    <a:pt x="1072" y="224"/>
                    <a:pt x="433" y="1"/>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55" name="Google Shape;1858;p87">
              <a:extLst>
                <a:ext uri="{FF2B5EF4-FFF2-40B4-BE49-F238E27FC236}">
                  <a16:creationId xmlns:a16="http://schemas.microsoft.com/office/drawing/2014/main" id="{3C2FF3C7-36A1-4CA6-AE3C-4FD52FAB97B8}"/>
                </a:ext>
              </a:extLst>
            </p:cNvPr>
            <p:cNvSpPr/>
            <p:nvPr/>
          </p:nvSpPr>
          <p:spPr>
            <a:xfrm>
              <a:off x="1238757" y="1614538"/>
              <a:ext cx="554939" cy="546236"/>
            </a:xfrm>
            <a:custGeom>
              <a:avLst/>
              <a:gdLst/>
              <a:ahLst/>
              <a:cxnLst/>
              <a:rect l="l" t="t" r="r" b="b"/>
              <a:pathLst>
                <a:path w="10585" h="10419" extrusionOk="0">
                  <a:moveTo>
                    <a:pt x="9076" y="1"/>
                  </a:moveTo>
                  <a:lnTo>
                    <a:pt x="297" y="9097"/>
                  </a:lnTo>
                  <a:lnTo>
                    <a:pt x="1" y="9403"/>
                  </a:lnTo>
                  <a:cubicBezTo>
                    <a:pt x="640" y="9626"/>
                    <a:pt x="1396" y="9956"/>
                    <a:pt x="2158" y="10418"/>
                  </a:cubicBezTo>
                  <a:lnTo>
                    <a:pt x="10585" y="1432"/>
                  </a:lnTo>
                  <a:lnTo>
                    <a:pt x="10585" y="1432"/>
                  </a:lnTo>
                  <a:cubicBezTo>
                    <a:pt x="10529" y="1438"/>
                    <a:pt x="10475" y="1441"/>
                    <a:pt x="10423" y="1441"/>
                  </a:cubicBezTo>
                  <a:cubicBezTo>
                    <a:pt x="9524" y="1441"/>
                    <a:pt x="9194" y="548"/>
                    <a:pt x="9076" y="1"/>
                  </a:cubicBezTo>
                  <a:close/>
                </a:path>
              </a:pathLst>
            </a:custGeom>
            <a:solidFill>
              <a:srgbClr val="741B4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56" name="Google Shape;1859;p87">
              <a:extLst>
                <a:ext uri="{FF2B5EF4-FFF2-40B4-BE49-F238E27FC236}">
                  <a16:creationId xmlns:a16="http://schemas.microsoft.com/office/drawing/2014/main" id="{23585234-95B2-4C44-9DF8-D0EA45F473B0}"/>
                </a:ext>
              </a:extLst>
            </p:cNvPr>
            <p:cNvSpPr/>
            <p:nvPr/>
          </p:nvSpPr>
          <p:spPr>
            <a:xfrm>
              <a:off x="1351841" y="1689403"/>
              <a:ext cx="510638" cy="548490"/>
            </a:xfrm>
            <a:custGeom>
              <a:avLst/>
              <a:gdLst/>
              <a:ahLst/>
              <a:cxnLst/>
              <a:rect l="l" t="t" r="r" b="b"/>
              <a:pathLst>
                <a:path w="9740" h="10462" extrusionOk="0">
                  <a:moveTo>
                    <a:pt x="8441" y="1"/>
                  </a:moveTo>
                  <a:lnTo>
                    <a:pt x="8441" y="1"/>
                  </a:lnTo>
                  <a:cubicBezTo>
                    <a:pt x="8434" y="4"/>
                    <a:pt x="8431" y="4"/>
                    <a:pt x="8428" y="4"/>
                  </a:cubicBezTo>
                  <a:lnTo>
                    <a:pt x="1" y="8990"/>
                  </a:lnTo>
                  <a:cubicBezTo>
                    <a:pt x="636" y="9380"/>
                    <a:pt x="1275" y="9862"/>
                    <a:pt x="1847" y="10461"/>
                  </a:cubicBezTo>
                  <a:cubicBezTo>
                    <a:pt x="4214" y="7732"/>
                    <a:pt x="7742" y="3578"/>
                    <a:pt x="9739" y="1228"/>
                  </a:cubicBezTo>
                  <a:lnTo>
                    <a:pt x="9739" y="1225"/>
                  </a:lnTo>
                  <a:cubicBezTo>
                    <a:pt x="9631" y="1251"/>
                    <a:pt x="9527" y="1263"/>
                    <a:pt x="9428" y="1263"/>
                  </a:cubicBezTo>
                  <a:cubicBezTo>
                    <a:pt x="8680" y="1263"/>
                    <a:pt x="8220" y="574"/>
                    <a:pt x="8441"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57" name="Google Shape;1860;p87">
              <a:extLst>
                <a:ext uri="{FF2B5EF4-FFF2-40B4-BE49-F238E27FC236}">
                  <a16:creationId xmlns:a16="http://schemas.microsoft.com/office/drawing/2014/main" id="{AB60F026-BFEE-4C62-82F1-8D5CF42396A7}"/>
                </a:ext>
              </a:extLst>
            </p:cNvPr>
            <p:cNvSpPr/>
            <p:nvPr/>
          </p:nvSpPr>
          <p:spPr>
            <a:xfrm>
              <a:off x="1261982" y="2160715"/>
              <a:ext cx="186745" cy="180244"/>
            </a:xfrm>
            <a:custGeom>
              <a:avLst/>
              <a:gdLst/>
              <a:ahLst/>
              <a:cxnLst/>
              <a:rect l="l" t="t" r="r" b="b"/>
              <a:pathLst>
                <a:path w="3562" h="3438" extrusionOk="0">
                  <a:moveTo>
                    <a:pt x="1715" y="0"/>
                  </a:moveTo>
                  <a:lnTo>
                    <a:pt x="0" y="1828"/>
                  </a:lnTo>
                  <a:cubicBezTo>
                    <a:pt x="526" y="2630"/>
                    <a:pt x="1189" y="3129"/>
                    <a:pt x="1838" y="3438"/>
                  </a:cubicBezTo>
                  <a:cubicBezTo>
                    <a:pt x="2263" y="2962"/>
                    <a:pt x="2862" y="2280"/>
                    <a:pt x="3561" y="1471"/>
                  </a:cubicBezTo>
                  <a:cubicBezTo>
                    <a:pt x="2989" y="872"/>
                    <a:pt x="2350" y="390"/>
                    <a:pt x="1715" y="0"/>
                  </a:cubicBezTo>
                  <a:close/>
                </a:path>
              </a:pathLst>
            </a:custGeom>
            <a:solidFill>
              <a:schemeClr val="lt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58" name="Google Shape;1861;p87">
              <a:extLst>
                <a:ext uri="{FF2B5EF4-FFF2-40B4-BE49-F238E27FC236}">
                  <a16:creationId xmlns:a16="http://schemas.microsoft.com/office/drawing/2014/main" id="{2A88EEE0-7CD9-4C15-A933-ED619CE629D1}"/>
                </a:ext>
              </a:extLst>
            </p:cNvPr>
            <p:cNvSpPr/>
            <p:nvPr/>
          </p:nvSpPr>
          <p:spPr>
            <a:xfrm>
              <a:off x="1216109" y="2091618"/>
              <a:ext cx="307798" cy="275031"/>
            </a:xfrm>
            <a:custGeom>
              <a:avLst/>
              <a:gdLst/>
              <a:ahLst/>
              <a:cxnLst/>
              <a:rect l="l" t="t" r="r" b="b"/>
              <a:pathLst>
                <a:path w="5871" h="5246" extrusionOk="0">
                  <a:moveTo>
                    <a:pt x="726" y="0"/>
                  </a:moveTo>
                  <a:lnTo>
                    <a:pt x="0" y="753"/>
                  </a:lnTo>
                  <a:cubicBezTo>
                    <a:pt x="3" y="782"/>
                    <a:pt x="10" y="812"/>
                    <a:pt x="14" y="842"/>
                  </a:cubicBezTo>
                  <a:cubicBezTo>
                    <a:pt x="436" y="1009"/>
                    <a:pt x="1218" y="1355"/>
                    <a:pt x="2077" y="1943"/>
                  </a:cubicBezTo>
                  <a:cubicBezTo>
                    <a:pt x="3115" y="2656"/>
                    <a:pt x="4270" y="3721"/>
                    <a:pt x="5046" y="5246"/>
                  </a:cubicBezTo>
                  <a:cubicBezTo>
                    <a:pt x="5126" y="5242"/>
                    <a:pt x="5169" y="5238"/>
                    <a:pt x="5169" y="5238"/>
                  </a:cubicBezTo>
                  <a:lnTo>
                    <a:pt x="5871" y="4404"/>
                  </a:lnTo>
                  <a:cubicBezTo>
                    <a:pt x="5539" y="3418"/>
                    <a:pt x="4763" y="1788"/>
                    <a:pt x="3075" y="792"/>
                  </a:cubicBezTo>
                  <a:cubicBezTo>
                    <a:pt x="2433" y="413"/>
                    <a:pt x="1661" y="123"/>
                    <a:pt x="726" y="0"/>
                  </a:cubicBezTo>
                  <a:close/>
                </a:path>
              </a:pathLst>
            </a:custGeom>
            <a:solidFill>
              <a:srgbClr val="94B6C0"/>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59" name="Google Shape;1862;p87">
              <a:extLst>
                <a:ext uri="{FF2B5EF4-FFF2-40B4-BE49-F238E27FC236}">
                  <a16:creationId xmlns:a16="http://schemas.microsoft.com/office/drawing/2014/main" id="{BB6D3874-BC8A-4585-8C28-534C1721DAAC}"/>
                </a:ext>
              </a:extLst>
            </p:cNvPr>
            <p:cNvSpPr/>
            <p:nvPr/>
          </p:nvSpPr>
          <p:spPr>
            <a:xfrm>
              <a:off x="1324946" y="2133139"/>
              <a:ext cx="198960" cy="233509"/>
            </a:xfrm>
            <a:custGeom>
              <a:avLst/>
              <a:gdLst/>
              <a:ahLst/>
              <a:cxnLst/>
              <a:rect l="l" t="t" r="r" b="b"/>
              <a:pathLst>
                <a:path w="3795" h="4454" extrusionOk="0">
                  <a:moveTo>
                    <a:pt x="999" y="0"/>
                  </a:moveTo>
                  <a:lnTo>
                    <a:pt x="1" y="1151"/>
                  </a:lnTo>
                  <a:cubicBezTo>
                    <a:pt x="1039" y="1864"/>
                    <a:pt x="2194" y="2929"/>
                    <a:pt x="2970" y="4454"/>
                  </a:cubicBezTo>
                  <a:cubicBezTo>
                    <a:pt x="3050" y="4450"/>
                    <a:pt x="3093" y="4446"/>
                    <a:pt x="3093" y="4446"/>
                  </a:cubicBezTo>
                  <a:lnTo>
                    <a:pt x="3795" y="3612"/>
                  </a:lnTo>
                  <a:cubicBezTo>
                    <a:pt x="3463" y="2626"/>
                    <a:pt x="2687" y="996"/>
                    <a:pt x="999" y="0"/>
                  </a:cubicBezTo>
                  <a:close/>
                </a:path>
              </a:pathLst>
            </a:custGeom>
            <a:solidFill>
              <a:srgbClr val="BBCCD3"/>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60" name="Google Shape;1863;p87">
              <a:extLst>
                <a:ext uri="{FF2B5EF4-FFF2-40B4-BE49-F238E27FC236}">
                  <a16:creationId xmlns:a16="http://schemas.microsoft.com/office/drawing/2014/main" id="{130E67EF-9C11-4E83-9469-894AB6EB8E40}"/>
                </a:ext>
              </a:extLst>
            </p:cNvPr>
            <p:cNvSpPr/>
            <p:nvPr/>
          </p:nvSpPr>
          <p:spPr>
            <a:xfrm>
              <a:off x="1715312" y="1841282"/>
              <a:ext cx="212643" cy="254375"/>
            </a:xfrm>
            <a:custGeom>
              <a:avLst/>
              <a:gdLst/>
              <a:ahLst/>
              <a:cxnLst/>
              <a:rect l="l" t="t" r="r" b="b"/>
              <a:pathLst>
                <a:path w="4056" h="4852" extrusionOk="0">
                  <a:moveTo>
                    <a:pt x="1611" y="1"/>
                  </a:moveTo>
                  <a:cubicBezTo>
                    <a:pt x="1456" y="1"/>
                    <a:pt x="1291" y="13"/>
                    <a:pt x="1115" y="39"/>
                  </a:cubicBezTo>
                  <a:cubicBezTo>
                    <a:pt x="590" y="265"/>
                    <a:pt x="1375" y="821"/>
                    <a:pt x="1375" y="821"/>
                  </a:cubicBezTo>
                  <a:cubicBezTo>
                    <a:pt x="1375" y="821"/>
                    <a:pt x="1323" y="818"/>
                    <a:pt x="1243" y="818"/>
                  </a:cubicBezTo>
                  <a:cubicBezTo>
                    <a:pt x="1014" y="818"/>
                    <a:pt x="556" y="842"/>
                    <a:pt x="459" y="1027"/>
                  </a:cubicBezTo>
                  <a:cubicBezTo>
                    <a:pt x="330" y="1281"/>
                    <a:pt x="1015" y="1750"/>
                    <a:pt x="1015" y="1750"/>
                  </a:cubicBezTo>
                  <a:cubicBezTo>
                    <a:pt x="1015" y="1750"/>
                    <a:pt x="928" y="1740"/>
                    <a:pt x="806" y="1740"/>
                  </a:cubicBezTo>
                  <a:cubicBezTo>
                    <a:pt x="531" y="1740"/>
                    <a:pt x="77" y="1790"/>
                    <a:pt x="46" y="2116"/>
                  </a:cubicBezTo>
                  <a:cubicBezTo>
                    <a:pt x="0" y="2589"/>
                    <a:pt x="1301" y="3301"/>
                    <a:pt x="1301" y="3301"/>
                  </a:cubicBezTo>
                  <a:lnTo>
                    <a:pt x="905" y="3767"/>
                  </a:lnTo>
                  <a:cubicBezTo>
                    <a:pt x="905" y="3767"/>
                    <a:pt x="1998" y="4852"/>
                    <a:pt x="2881" y="4852"/>
                  </a:cubicBezTo>
                  <a:cubicBezTo>
                    <a:pt x="3524" y="4852"/>
                    <a:pt x="4055" y="4277"/>
                    <a:pt x="3974" y="2293"/>
                  </a:cubicBezTo>
                  <a:cubicBezTo>
                    <a:pt x="3974" y="2293"/>
                    <a:pt x="3734" y="1"/>
                    <a:pt x="1611" y="1"/>
                  </a:cubicBezTo>
                  <a:close/>
                </a:path>
              </a:pathLst>
            </a:custGeom>
            <a:solidFill>
              <a:srgbClr val="FFA76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61" name="Google Shape;1864;p87">
              <a:extLst>
                <a:ext uri="{FF2B5EF4-FFF2-40B4-BE49-F238E27FC236}">
                  <a16:creationId xmlns:a16="http://schemas.microsoft.com/office/drawing/2014/main" id="{C8DDDDC3-77C3-4DF5-B083-74DB454C9D1C}"/>
                </a:ext>
              </a:extLst>
            </p:cNvPr>
            <p:cNvSpPr/>
            <p:nvPr/>
          </p:nvSpPr>
          <p:spPr>
            <a:xfrm>
              <a:off x="1052225" y="2003489"/>
              <a:ext cx="433099" cy="248451"/>
            </a:xfrm>
            <a:custGeom>
              <a:avLst/>
              <a:gdLst/>
              <a:ahLst/>
              <a:cxnLst/>
              <a:rect l="l" t="t" r="r" b="b"/>
              <a:pathLst>
                <a:path w="8261" h="4739" extrusionOk="0">
                  <a:moveTo>
                    <a:pt x="6729" y="0"/>
                  </a:moveTo>
                  <a:cubicBezTo>
                    <a:pt x="4958" y="0"/>
                    <a:pt x="1356" y="1648"/>
                    <a:pt x="1356" y="1648"/>
                  </a:cubicBezTo>
                  <a:cubicBezTo>
                    <a:pt x="1356" y="1648"/>
                    <a:pt x="1" y="4739"/>
                    <a:pt x="852" y="4739"/>
                  </a:cubicBezTo>
                  <a:cubicBezTo>
                    <a:pt x="918" y="4739"/>
                    <a:pt x="998" y="4720"/>
                    <a:pt x="1092" y="4680"/>
                  </a:cubicBezTo>
                  <a:cubicBezTo>
                    <a:pt x="6840" y="2231"/>
                    <a:pt x="8015" y="2656"/>
                    <a:pt x="7929" y="2203"/>
                  </a:cubicBezTo>
                  <a:cubicBezTo>
                    <a:pt x="7855" y="1815"/>
                    <a:pt x="6914" y="1648"/>
                    <a:pt x="6914" y="1648"/>
                  </a:cubicBezTo>
                  <a:lnTo>
                    <a:pt x="6914" y="1648"/>
                  </a:lnTo>
                  <a:cubicBezTo>
                    <a:pt x="6914" y="1648"/>
                    <a:pt x="7056" y="1660"/>
                    <a:pt x="7238" y="1660"/>
                  </a:cubicBezTo>
                  <a:cubicBezTo>
                    <a:pt x="7566" y="1660"/>
                    <a:pt x="8024" y="1619"/>
                    <a:pt x="8015" y="1388"/>
                  </a:cubicBezTo>
                  <a:cubicBezTo>
                    <a:pt x="8002" y="1029"/>
                    <a:pt x="6671" y="826"/>
                    <a:pt x="6671" y="826"/>
                  </a:cubicBezTo>
                  <a:lnTo>
                    <a:pt x="6671" y="826"/>
                  </a:lnTo>
                  <a:cubicBezTo>
                    <a:pt x="6671" y="826"/>
                    <a:pt x="6836" y="840"/>
                    <a:pt x="7041" y="840"/>
                  </a:cubicBezTo>
                  <a:cubicBezTo>
                    <a:pt x="7535" y="840"/>
                    <a:pt x="8261" y="755"/>
                    <a:pt x="7473" y="177"/>
                  </a:cubicBezTo>
                  <a:cubicBezTo>
                    <a:pt x="7304" y="53"/>
                    <a:pt x="7046" y="0"/>
                    <a:pt x="6729" y="0"/>
                  </a:cubicBezTo>
                  <a:close/>
                </a:path>
              </a:pathLst>
            </a:custGeom>
            <a:solidFill>
              <a:srgbClr val="FFA76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62" name="Google Shape;1865;p87">
              <a:extLst>
                <a:ext uri="{FF2B5EF4-FFF2-40B4-BE49-F238E27FC236}">
                  <a16:creationId xmlns:a16="http://schemas.microsoft.com/office/drawing/2014/main" id="{E49F2201-301B-4FA7-AC61-7F783FA94041}"/>
                </a:ext>
              </a:extLst>
            </p:cNvPr>
            <p:cNvSpPr/>
            <p:nvPr/>
          </p:nvSpPr>
          <p:spPr>
            <a:xfrm>
              <a:off x="718164" y="2074998"/>
              <a:ext cx="30303" cy="10223"/>
            </a:xfrm>
            <a:custGeom>
              <a:avLst/>
              <a:gdLst/>
              <a:ahLst/>
              <a:cxnLst/>
              <a:rect l="l" t="t" r="r" b="b"/>
              <a:pathLst>
                <a:path w="578" h="195" extrusionOk="0">
                  <a:moveTo>
                    <a:pt x="114" y="1"/>
                  </a:moveTo>
                  <a:cubicBezTo>
                    <a:pt x="30" y="1"/>
                    <a:pt x="0" y="136"/>
                    <a:pt x="93" y="161"/>
                  </a:cubicBezTo>
                  <a:cubicBezTo>
                    <a:pt x="175" y="184"/>
                    <a:pt x="254" y="195"/>
                    <a:pt x="335" y="195"/>
                  </a:cubicBezTo>
                  <a:cubicBezTo>
                    <a:pt x="382" y="195"/>
                    <a:pt x="430" y="191"/>
                    <a:pt x="479" y="184"/>
                  </a:cubicBezTo>
                  <a:cubicBezTo>
                    <a:pt x="578" y="171"/>
                    <a:pt x="542" y="27"/>
                    <a:pt x="448" y="27"/>
                  </a:cubicBezTo>
                  <a:cubicBezTo>
                    <a:pt x="444" y="27"/>
                    <a:pt x="440" y="27"/>
                    <a:pt x="435" y="28"/>
                  </a:cubicBezTo>
                  <a:cubicBezTo>
                    <a:pt x="402" y="32"/>
                    <a:pt x="370" y="34"/>
                    <a:pt x="338" y="34"/>
                  </a:cubicBezTo>
                  <a:cubicBezTo>
                    <a:pt x="270" y="34"/>
                    <a:pt x="204" y="25"/>
                    <a:pt x="136" y="4"/>
                  </a:cubicBezTo>
                  <a:cubicBezTo>
                    <a:pt x="128" y="2"/>
                    <a:pt x="121" y="1"/>
                    <a:pt x="114" y="1"/>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63" name="Google Shape;1866;p87">
              <a:extLst>
                <a:ext uri="{FF2B5EF4-FFF2-40B4-BE49-F238E27FC236}">
                  <a16:creationId xmlns:a16="http://schemas.microsoft.com/office/drawing/2014/main" id="{28E6E936-A93A-4BF1-8837-E7CB7A079704}"/>
                </a:ext>
              </a:extLst>
            </p:cNvPr>
            <p:cNvSpPr/>
            <p:nvPr/>
          </p:nvSpPr>
          <p:spPr>
            <a:xfrm>
              <a:off x="753762" y="2089154"/>
              <a:ext cx="24012" cy="18192"/>
            </a:xfrm>
            <a:custGeom>
              <a:avLst/>
              <a:gdLst/>
              <a:ahLst/>
              <a:cxnLst/>
              <a:rect l="l" t="t" r="r" b="b"/>
              <a:pathLst>
                <a:path w="458" h="347" extrusionOk="0">
                  <a:moveTo>
                    <a:pt x="121" y="1"/>
                  </a:moveTo>
                  <a:cubicBezTo>
                    <a:pt x="57" y="1"/>
                    <a:pt x="0" y="84"/>
                    <a:pt x="60" y="141"/>
                  </a:cubicBezTo>
                  <a:cubicBezTo>
                    <a:pt x="136" y="210"/>
                    <a:pt x="216" y="277"/>
                    <a:pt x="303" y="333"/>
                  </a:cubicBezTo>
                  <a:cubicBezTo>
                    <a:pt x="317" y="342"/>
                    <a:pt x="332" y="346"/>
                    <a:pt x="345" y="346"/>
                  </a:cubicBezTo>
                  <a:cubicBezTo>
                    <a:pt x="414" y="346"/>
                    <a:pt x="458" y="241"/>
                    <a:pt x="386" y="193"/>
                  </a:cubicBezTo>
                  <a:cubicBezTo>
                    <a:pt x="309" y="144"/>
                    <a:pt x="239" y="87"/>
                    <a:pt x="176" y="24"/>
                  </a:cubicBezTo>
                  <a:cubicBezTo>
                    <a:pt x="159" y="7"/>
                    <a:pt x="140" y="1"/>
                    <a:pt x="121" y="1"/>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64" name="Google Shape;1867;p87">
              <a:extLst>
                <a:ext uri="{FF2B5EF4-FFF2-40B4-BE49-F238E27FC236}">
                  <a16:creationId xmlns:a16="http://schemas.microsoft.com/office/drawing/2014/main" id="{B82A5797-327D-4079-AE5E-36A334E4E9D9}"/>
                </a:ext>
              </a:extLst>
            </p:cNvPr>
            <p:cNvSpPr/>
            <p:nvPr/>
          </p:nvSpPr>
          <p:spPr>
            <a:xfrm>
              <a:off x="780237" y="2120347"/>
              <a:ext cx="17982" cy="18087"/>
            </a:xfrm>
            <a:custGeom>
              <a:avLst/>
              <a:gdLst/>
              <a:ahLst/>
              <a:cxnLst/>
              <a:rect l="l" t="t" r="r" b="b"/>
              <a:pathLst>
                <a:path w="343" h="345" extrusionOk="0">
                  <a:moveTo>
                    <a:pt x="114" y="1"/>
                  </a:moveTo>
                  <a:cubicBezTo>
                    <a:pt x="57" y="1"/>
                    <a:pt x="1" y="58"/>
                    <a:pt x="40" y="121"/>
                  </a:cubicBezTo>
                  <a:cubicBezTo>
                    <a:pt x="80" y="181"/>
                    <a:pt x="123" y="244"/>
                    <a:pt x="163" y="308"/>
                  </a:cubicBezTo>
                  <a:cubicBezTo>
                    <a:pt x="181" y="334"/>
                    <a:pt x="205" y="345"/>
                    <a:pt x="230" y="345"/>
                  </a:cubicBezTo>
                  <a:cubicBezTo>
                    <a:pt x="287" y="345"/>
                    <a:pt x="343" y="287"/>
                    <a:pt x="303" y="224"/>
                  </a:cubicBezTo>
                  <a:cubicBezTo>
                    <a:pt x="263" y="165"/>
                    <a:pt x="220" y="101"/>
                    <a:pt x="180" y="38"/>
                  </a:cubicBezTo>
                  <a:cubicBezTo>
                    <a:pt x="163" y="11"/>
                    <a:pt x="138" y="1"/>
                    <a:pt x="114" y="1"/>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65" name="Google Shape;1868;p87">
              <a:extLst>
                <a:ext uri="{FF2B5EF4-FFF2-40B4-BE49-F238E27FC236}">
                  <a16:creationId xmlns:a16="http://schemas.microsoft.com/office/drawing/2014/main" id="{2DD04E78-AB6E-4AD4-B464-BB9F743BB362}"/>
                </a:ext>
              </a:extLst>
            </p:cNvPr>
            <p:cNvSpPr/>
            <p:nvPr/>
          </p:nvSpPr>
          <p:spPr>
            <a:xfrm>
              <a:off x="791247" y="2158723"/>
              <a:ext cx="12792" cy="20027"/>
            </a:xfrm>
            <a:custGeom>
              <a:avLst/>
              <a:gdLst/>
              <a:ahLst/>
              <a:cxnLst/>
              <a:rect l="l" t="t" r="r" b="b"/>
              <a:pathLst>
                <a:path w="244" h="382" extrusionOk="0">
                  <a:moveTo>
                    <a:pt x="111" y="1"/>
                  </a:moveTo>
                  <a:cubicBezTo>
                    <a:pt x="55" y="1"/>
                    <a:pt x="0" y="59"/>
                    <a:pt x="37" y="121"/>
                  </a:cubicBezTo>
                  <a:cubicBezTo>
                    <a:pt x="70" y="181"/>
                    <a:pt x="80" y="238"/>
                    <a:pt x="73" y="304"/>
                  </a:cubicBezTo>
                  <a:cubicBezTo>
                    <a:pt x="68" y="356"/>
                    <a:pt x="107" y="382"/>
                    <a:pt x="148" y="382"/>
                  </a:cubicBezTo>
                  <a:cubicBezTo>
                    <a:pt x="188" y="382"/>
                    <a:pt x="231" y="356"/>
                    <a:pt x="236" y="304"/>
                  </a:cubicBezTo>
                  <a:cubicBezTo>
                    <a:pt x="243" y="208"/>
                    <a:pt x="223" y="121"/>
                    <a:pt x="176" y="41"/>
                  </a:cubicBezTo>
                  <a:cubicBezTo>
                    <a:pt x="160" y="13"/>
                    <a:pt x="135" y="1"/>
                    <a:pt x="111" y="1"/>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66" name="Google Shape;1869;p87">
              <a:extLst>
                <a:ext uri="{FF2B5EF4-FFF2-40B4-BE49-F238E27FC236}">
                  <a16:creationId xmlns:a16="http://schemas.microsoft.com/office/drawing/2014/main" id="{323B1525-BBEB-499D-B869-CE0454EDB0D3}"/>
                </a:ext>
              </a:extLst>
            </p:cNvPr>
            <p:cNvSpPr/>
            <p:nvPr/>
          </p:nvSpPr>
          <p:spPr>
            <a:xfrm>
              <a:off x="792348" y="2201556"/>
              <a:ext cx="11848" cy="19083"/>
            </a:xfrm>
            <a:custGeom>
              <a:avLst/>
              <a:gdLst/>
              <a:ahLst/>
              <a:cxnLst/>
              <a:rect l="l" t="t" r="r" b="b"/>
              <a:pathLst>
                <a:path w="226" h="364" extrusionOk="0">
                  <a:moveTo>
                    <a:pt x="109" y="0"/>
                  </a:moveTo>
                  <a:cubicBezTo>
                    <a:pt x="56" y="0"/>
                    <a:pt x="1" y="59"/>
                    <a:pt x="32" y="123"/>
                  </a:cubicBezTo>
                  <a:cubicBezTo>
                    <a:pt x="55" y="180"/>
                    <a:pt x="59" y="230"/>
                    <a:pt x="52" y="286"/>
                  </a:cubicBezTo>
                  <a:cubicBezTo>
                    <a:pt x="45" y="338"/>
                    <a:pt x="83" y="364"/>
                    <a:pt x="124" y="364"/>
                  </a:cubicBezTo>
                  <a:cubicBezTo>
                    <a:pt x="165" y="364"/>
                    <a:pt x="209" y="338"/>
                    <a:pt x="215" y="286"/>
                  </a:cubicBezTo>
                  <a:cubicBezTo>
                    <a:pt x="226" y="200"/>
                    <a:pt x="209" y="123"/>
                    <a:pt x="172" y="43"/>
                  </a:cubicBezTo>
                  <a:cubicBezTo>
                    <a:pt x="157" y="13"/>
                    <a:pt x="134" y="0"/>
                    <a:pt x="109" y="0"/>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67" name="Google Shape;1870;p87">
              <a:extLst>
                <a:ext uri="{FF2B5EF4-FFF2-40B4-BE49-F238E27FC236}">
                  <a16:creationId xmlns:a16="http://schemas.microsoft.com/office/drawing/2014/main" id="{E8DF362B-C169-48ED-BFB1-15EFAA087AA0}"/>
                </a:ext>
              </a:extLst>
            </p:cNvPr>
            <p:cNvSpPr/>
            <p:nvPr/>
          </p:nvSpPr>
          <p:spPr>
            <a:xfrm>
              <a:off x="787891" y="2243759"/>
              <a:ext cx="8598" cy="19922"/>
            </a:xfrm>
            <a:custGeom>
              <a:avLst/>
              <a:gdLst/>
              <a:ahLst/>
              <a:cxnLst/>
              <a:rect l="l" t="t" r="r" b="b"/>
              <a:pathLst>
                <a:path w="164" h="380" extrusionOk="0">
                  <a:moveTo>
                    <a:pt x="82" y="0"/>
                  </a:moveTo>
                  <a:cubicBezTo>
                    <a:pt x="41" y="0"/>
                    <a:pt x="1" y="27"/>
                    <a:pt x="1" y="80"/>
                  </a:cubicBezTo>
                  <a:lnTo>
                    <a:pt x="1" y="300"/>
                  </a:lnTo>
                  <a:cubicBezTo>
                    <a:pt x="1" y="353"/>
                    <a:pt x="41" y="380"/>
                    <a:pt x="82" y="380"/>
                  </a:cubicBezTo>
                  <a:cubicBezTo>
                    <a:pt x="123" y="380"/>
                    <a:pt x="164" y="353"/>
                    <a:pt x="164" y="300"/>
                  </a:cubicBezTo>
                  <a:lnTo>
                    <a:pt x="164" y="80"/>
                  </a:lnTo>
                  <a:cubicBezTo>
                    <a:pt x="164" y="27"/>
                    <a:pt x="123" y="0"/>
                    <a:pt x="82" y="0"/>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68" name="Google Shape;1871;p87">
              <a:extLst>
                <a:ext uri="{FF2B5EF4-FFF2-40B4-BE49-F238E27FC236}">
                  <a16:creationId xmlns:a16="http://schemas.microsoft.com/office/drawing/2014/main" id="{B72AD0E7-CECB-402B-A534-B7131B608D75}"/>
                </a:ext>
              </a:extLst>
            </p:cNvPr>
            <p:cNvSpPr/>
            <p:nvPr/>
          </p:nvSpPr>
          <p:spPr>
            <a:xfrm>
              <a:off x="782754" y="2280405"/>
              <a:ext cx="11167" cy="20813"/>
            </a:xfrm>
            <a:custGeom>
              <a:avLst/>
              <a:gdLst/>
              <a:ahLst/>
              <a:cxnLst/>
              <a:rect l="l" t="t" r="r" b="b"/>
              <a:pathLst>
                <a:path w="213" h="397" extrusionOk="0">
                  <a:moveTo>
                    <a:pt x="131" y="0"/>
                  </a:moveTo>
                  <a:cubicBezTo>
                    <a:pt x="90" y="0"/>
                    <a:pt x="49" y="27"/>
                    <a:pt x="49" y="80"/>
                  </a:cubicBezTo>
                  <a:cubicBezTo>
                    <a:pt x="49" y="153"/>
                    <a:pt x="39" y="224"/>
                    <a:pt x="19" y="296"/>
                  </a:cubicBezTo>
                  <a:cubicBezTo>
                    <a:pt x="1" y="357"/>
                    <a:pt x="51" y="396"/>
                    <a:pt x="100" y="396"/>
                  </a:cubicBezTo>
                  <a:cubicBezTo>
                    <a:pt x="132" y="396"/>
                    <a:pt x="164" y="379"/>
                    <a:pt x="175" y="339"/>
                  </a:cubicBezTo>
                  <a:cubicBezTo>
                    <a:pt x="199" y="253"/>
                    <a:pt x="212" y="170"/>
                    <a:pt x="212" y="80"/>
                  </a:cubicBezTo>
                  <a:cubicBezTo>
                    <a:pt x="212" y="27"/>
                    <a:pt x="171" y="0"/>
                    <a:pt x="131" y="0"/>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69" name="Google Shape;1872;p87">
              <a:extLst>
                <a:ext uri="{FF2B5EF4-FFF2-40B4-BE49-F238E27FC236}">
                  <a16:creationId xmlns:a16="http://schemas.microsoft.com/office/drawing/2014/main" id="{0738F520-BB95-4F2B-BF6D-6909AF357900}"/>
                </a:ext>
              </a:extLst>
            </p:cNvPr>
            <p:cNvSpPr/>
            <p:nvPr/>
          </p:nvSpPr>
          <p:spPr>
            <a:xfrm>
              <a:off x="740917" y="1907287"/>
              <a:ext cx="27314" cy="10643"/>
            </a:xfrm>
            <a:custGeom>
              <a:avLst/>
              <a:gdLst/>
              <a:ahLst/>
              <a:cxnLst/>
              <a:rect l="l" t="t" r="r" b="b"/>
              <a:pathLst>
                <a:path w="521" h="203" extrusionOk="0">
                  <a:moveTo>
                    <a:pt x="105" y="0"/>
                  </a:moveTo>
                  <a:cubicBezTo>
                    <a:pt x="25" y="0"/>
                    <a:pt x="1" y="131"/>
                    <a:pt x="88" y="161"/>
                  </a:cubicBezTo>
                  <a:cubicBezTo>
                    <a:pt x="180" y="189"/>
                    <a:pt x="269" y="203"/>
                    <a:pt x="362" y="203"/>
                  </a:cubicBezTo>
                  <a:cubicBezTo>
                    <a:pt x="380" y="203"/>
                    <a:pt x="399" y="202"/>
                    <a:pt x="417" y="201"/>
                  </a:cubicBezTo>
                  <a:cubicBezTo>
                    <a:pt x="518" y="195"/>
                    <a:pt x="520" y="38"/>
                    <a:pt x="423" y="38"/>
                  </a:cubicBezTo>
                  <a:cubicBezTo>
                    <a:pt x="421" y="38"/>
                    <a:pt x="419" y="38"/>
                    <a:pt x="417" y="38"/>
                  </a:cubicBezTo>
                  <a:cubicBezTo>
                    <a:pt x="398" y="40"/>
                    <a:pt x="379" y="40"/>
                    <a:pt x="360" y="40"/>
                  </a:cubicBezTo>
                  <a:cubicBezTo>
                    <a:pt x="283" y="40"/>
                    <a:pt x="209" y="29"/>
                    <a:pt x="131" y="5"/>
                  </a:cubicBezTo>
                  <a:cubicBezTo>
                    <a:pt x="122" y="2"/>
                    <a:pt x="113" y="0"/>
                    <a:pt x="105" y="0"/>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70" name="Google Shape;1873;p87">
              <a:extLst>
                <a:ext uri="{FF2B5EF4-FFF2-40B4-BE49-F238E27FC236}">
                  <a16:creationId xmlns:a16="http://schemas.microsoft.com/office/drawing/2014/main" id="{140D5B1C-DDCF-4D2A-9F65-AE99D939DC19}"/>
                </a:ext>
              </a:extLst>
            </p:cNvPr>
            <p:cNvSpPr/>
            <p:nvPr/>
          </p:nvSpPr>
          <p:spPr>
            <a:xfrm>
              <a:off x="779765" y="1912844"/>
              <a:ext cx="35074" cy="10433"/>
            </a:xfrm>
            <a:custGeom>
              <a:avLst/>
              <a:gdLst/>
              <a:ahLst/>
              <a:cxnLst/>
              <a:rect l="l" t="t" r="r" b="b"/>
              <a:pathLst>
                <a:path w="669" h="199" extrusionOk="0">
                  <a:moveTo>
                    <a:pt x="125" y="1"/>
                  </a:moveTo>
                  <a:cubicBezTo>
                    <a:pt x="35" y="1"/>
                    <a:pt x="1" y="142"/>
                    <a:pt x="99" y="158"/>
                  </a:cubicBezTo>
                  <a:cubicBezTo>
                    <a:pt x="252" y="185"/>
                    <a:pt x="406" y="198"/>
                    <a:pt x="562" y="198"/>
                  </a:cubicBezTo>
                  <a:cubicBezTo>
                    <a:pt x="665" y="198"/>
                    <a:pt x="668" y="35"/>
                    <a:pt x="562" y="35"/>
                  </a:cubicBezTo>
                  <a:cubicBezTo>
                    <a:pt x="422" y="35"/>
                    <a:pt x="279" y="26"/>
                    <a:pt x="139" y="2"/>
                  </a:cubicBezTo>
                  <a:cubicBezTo>
                    <a:pt x="134" y="1"/>
                    <a:pt x="129" y="1"/>
                    <a:pt x="125" y="1"/>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71" name="Google Shape;1874;p87">
              <a:extLst>
                <a:ext uri="{FF2B5EF4-FFF2-40B4-BE49-F238E27FC236}">
                  <a16:creationId xmlns:a16="http://schemas.microsoft.com/office/drawing/2014/main" id="{CDFD2EB8-885A-4847-999F-2DCD2509FD92}"/>
                </a:ext>
              </a:extLst>
            </p:cNvPr>
            <p:cNvSpPr/>
            <p:nvPr/>
          </p:nvSpPr>
          <p:spPr>
            <a:xfrm>
              <a:off x="851327" y="1912896"/>
              <a:ext cx="27681" cy="10590"/>
            </a:xfrm>
            <a:custGeom>
              <a:avLst/>
              <a:gdLst/>
              <a:ahLst/>
              <a:cxnLst/>
              <a:rect l="l" t="t" r="r" b="b"/>
              <a:pathLst>
                <a:path w="528" h="202" extrusionOk="0">
                  <a:moveTo>
                    <a:pt x="397" y="0"/>
                  </a:moveTo>
                  <a:cubicBezTo>
                    <a:pt x="393" y="0"/>
                    <a:pt x="389" y="0"/>
                    <a:pt x="385" y="1"/>
                  </a:cubicBezTo>
                  <a:cubicBezTo>
                    <a:pt x="288" y="14"/>
                    <a:pt x="192" y="28"/>
                    <a:pt x="99" y="45"/>
                  </a:cubicBezTo>
                  <a:cubicBezTo>
                    <a:pt x="0" y="57"/>
                    <a:pt x="36" y="201"/>
                    <a:pt x="127" y="201"/>
                  </a:cubicBezTo>
                  <a:cubicBezTo>
                    <a:pt x="131" y="201"/>
                    <a:pt x="135" y="201"/>
                    <a:pt x="139" y="200"/>
                  </a:cubicBezTo>
                  <a:cubicBezTo>
                    <a:pt x="236" y="184"/>
                    <a:pt x="331" y="171"/>
                    <a:pt x="428" y="157"/>
                  </a:cubicBezTo>
                  <a:cubicBezTo>
                    <a:pt x="527" y="145"/>
                    <a:pt x="491" y="0"/>
                    <a:pt x="397" y="0"/>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72" name="Google Shape;1875;p87">
              <a:extLst>
                <a:ext uri="{FF2B5EF4-FFF2-40B4-BE49-F238E27FC236}">
                  <a16:creationId xmlns:a16="http://schemas.microsoft.com/office/drawing/2014/main" id="{8528CEE1-906E-4F72-A5B2-786662217D7E}"/>
                </a:ext>
              </a:extLst>
            </p:cNvPr>
            <p:cNvSpPr/>
            <p:nvPr/>
          </p:nvSpPr>
          <p:spPr>
            <a:xfrm>
              <a:off x="902967" y="1904403"/>
              <a:ext cx="22596" cy="13788"/>
            </a:xfrm>
            <a:custGeom>
              <a:avLst/>
              <a:gdLst/>
              <a:ahLst/>
              <a:cxnLst/>
              <a:rect l="l" t="t" r="r" b="b"/>
              <a:pathLst>
                <a:path w="431" h="263" extrusionOk="0">
                  <a:moveTo>
                    <a:pt x="332" y="1"/>
                  </a:moveTo>
                  <a:cubicBezTo>
                    <a:pt x="322" y="1"/>
                    <a:pt x="312" y="3"/>
                    <a:pt x="302" y="7"/>
                  </a:cubicBezTo>
                  <a:cubicBezTo>
                    <a:pt x="229" y="40"/>
                    <a:pt x="156" y="70"/>
                    <a:pt x="85" y="100"/>
                  </a:cubicBezTo>
                  <a:cubicBezTo>
                    <a:pt x="0" y="135"/>
                    <a:pt x="22" y="263"/>
                    <a:pt x="95" y="263"/>
                  </a:cubicBezTo>
                  <a:cubicBezTo>
                    <a:pt x="105" y="263"/>
                    <a:pt x="115" y="261"/>
                    <a:pt x="125" y="256"/>
                  </a:cubicBezTo>
                  <a:cubicBezTo>
                    <a:pt x="199" y="227"/>
                    <a:pt x="272" y="193"/>
                    <a:pt x="345" y="163"/>
                  </a:cubicBezTo>
                  <a:cubicBezTo>
                    <a:pt x="431" y="131"/>
                    <a:pt x="406" y="1"/>
                    <a:pt x="332" y="1"/>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73" name="Google Shape;1876;p87">
              <a:extLst>
                <a:ext uri="{FF2B5EF4-FFF2-40B4-BE49-F238E27FC236}">
                  <a16:creationId xmlns:a16="http://schemas.microsoft.com/office/drawing/2014/main" id="{4858EE79-A564-4A41-B7E9-8BD4DA617CCA}"/>
                </a:ext>
              </a:extLst>
            </p:cNvPr>
            <p:cNvSpPr/>
            <p:nvPr/>
          </p:nvSpPr>
          <p:spPr>
            <a:xfrm>
              <a:off x="760210" y="1875307"/>
              <a:ext cx="23854" cy="15780"/>
            </a:xfrm>
            <a:custGeom>
              <a:avLst/>
              <a:gdLst/>
              <a:ahLst/>
              <a:cxnLst/>
              <a:rect l="l" t="t" r="r" b="b"/>
              <a:pathLst>
                <a:path w="455" h="301" extrusionOk="0">
                  <a:moveTo>
                    <a:pt x="339" y="0"/>
                  </a:moveTo>
                  <a:cubicBezTo>
                    <a:pt x="326" y="0"/>
                    <a:pt x="313" y="4"/>
                    <a:pt x="299" y="12"/>
                  </a:cubicBezTo>
                  <a:cubicBezTo>
                    <a:pt x="223" y="59"/>
                    <a:pt x="149" y="103"/>
                    <a:pt x="77" y="149"/>
                  </a:cubicBezTo>
                  <a:cubicBezTo>
                    <a:pt x="0" y="194"/>
                    <a:pt x="48" y="301"/>
                    <a:pt x="117" y="301"/>
                  </a:cubicBezTo>
                  <a:cubicBezTo>
                    <a:pt x="129" y="301"/>
                    <a:pt x="143" y="297"/>
                    <a:pt x="156" y="289"/>
                  </a:cubicBezTo>
                  <a:cubicBezTo>
                    <a:pt x="232" y="243"/>
                    <a:pt x="306" y="199"/>
                    <a:pt x="379" y="152"/>
                  </a:cubicBezTo>
                  <a:cubicBezTo>
                    <a:pt x="455" y="107"/>
                    <a:pt x="407" y="0"/>
                    <a:pt x="339" y="0"/>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74" name="Google Shape;1877;p87">
              <a:extLst>
                <a:ext uri="{FF2B5EF4-FFF2-40B4-BE49-F238E27FC236}">
                  <a16:creationId xmlns:a16="http://schemas.microsoft.com/office/drawing/2014/main" id="{0DC54E7F-5E52-410C-9031-F0555CE0B30E}"/>
                </a:ext>
              </a:extLst>
            </p:cNvPr>
            <p:cNvSpPr/>
            <p:nvPr/>
          </p:nvSpPr>
          <p:spPr>
            <a:xfrm>
              <a:off x="793186" y="1850771"/>
              <a:ext cx="29936" cy="16147"/>
            </a:xfrm>
            <a:custGeom>
              <a:avLst/>
              <a:gdLst/>
              <a:ahLst/>
              <a:cxnLst/>
              <a:rect l="l" t="t" r="r" b="b"/>
              <a:pathLst>
                <a:path w="571" h="308" extrusionOk="0">
                  <a:moveTo>
                    <a:pt x="460" y="1"/>
                  </a:moveTo>
                  <a:cubicBezTo>
                    <a:pt x="452" y="1"/>
                    <a:pt x="444" y="2"/>
                    <a:pt x="436" y="4"/>
                  </a:cubicBezTo>
                  <a:cubicBezTo>
                    <a:pt x="313" y="48"/>
                    <a:pt x="193" y="98"/>
                    <a:pt x="79" y="158"/>
                  </a:cubicBezTo>
                  <a:cubicBezTo>
                    <a:pt x="0" y="200"/>
                    <a:pt x="49" y="308"/>
                    <a:pt x="121" y="308"/>
                  </a:cubicBezTo>
                  <a:cubicBezTo>
                    <a:pt x="133" y="308"/>
                    <a:pt x="146" y="305"/>
                    <a:pt x="159" y="298"/>
                  </a:cubicBezTo>
                  <a:cubicBezTo>
                    <a:pt x="262" y="244"/>
                    <a:pt x="369" y="198"/>
                    <a:pt x="479" y="161"/>
                  </a:cubicBezTo>
                  <a:cubicBezTo>
                    <a:pt x="570" y="134"/>
                    <a:pt x="542" y="1"/>
                    <a:pt x="460" y="1"/>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75" name="Google Shape;1878;p87">
              <a:extLst>
                <a:ext uri="{FF2B5EF4-FFF2-40B4-BE49-F238E27FC236}">
                  <a16:creationId xmlns:a16="http://schemas.microsoft.com/office/drawing/2014/main" id="{6B8D3E97-58FE-43F7-B7DF-E257DAAC5726}"/>
                </a:ext>
              </a:extLst>
            </p:cNvPr>
            <p:cNvSpPr/>
            <p:nvPr/>
          </p:nvSpPr>
          <p:spPr>
            <a:xfrm>
              <a:off x="836700" y="1828805"/>
              <a:ext cx="33501" cy="17248"/>
            </a:xfrm>
            <a:custGeom>
              <a:avLst/>
              <a:gdLst/>
              <a:ahLst/>
              <a:cxnLst/>
              <a:rect l="l" t="t" r="r" b="b"/>
              <a:pathLst>
                <a:path w="639" h="329" extrusionOk="0">
                  <a:moveTo>
                    <a:pt x="508" y="0"/>
                  </a:moveTo>
                  <a:cubicBezTo>
                    <a:pt x="497" y="0"/>
                    <a:pt x="486" y="2"/>
                    <a:pt x="475" y="7"/>
                  </a:cubicBezTo>
                  <a:cubicBezTo>
                    <a:pt x="344" y="67"/>
                    <a:pt x="211" y="124"/>
                    <a:pt x="82" y="181"/>
                  </a:cubicBezTo>
                  <a:cubicBezTo>
                    <a:pt x="0" y="218"/>
                    <a:pt x="50" y="329"/>
                    <a:pt x="128" y="329"/>
                  </a:cubicBezTo>
                  <a:cubicBezTo>
                    <a:pt x="140" y="329"/>
                    <a:pt x="152" y="326"/>
                    <a:pt x="165" y="320"/>
                  </a:cubicBezTo>
                  <a:cubicBezTo>
                    <a:pt x="295" y="264"/>
                    <a:pt x="424" y="207"/>
                    <a:pt x="555" y="147"/>
                  </a:cubicBezTo>
                  <a:cubicBezTo>
                    <a:pt x="639" y="112"/>
                    <a:pt x="585" y="0"/>
                    <a:pt x="508" y="0"/>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76" name="Google Shape;1879;p87">
              <a:extLst>
                <a:ext uri="{FF2B5EF4-FFF2-40B4-BE49-F238E27FC236}">
                  <a16:creationId xmlns:a16="http://schemas.microsoft.com/office/drawing/2014/main" id="{2D08D69D-6546-469E-BA40-D06E62717697}"/>
                </a:ext>
              </a:extLst>
            </p:cNvPr>
            <p:cNvSpPr/>
            <p:nvPr/>
          </p:nvSpPr>
          <p:spPr>
            <a:xfrm>
              <a:off x="887973" y="1810508"/>
              <a:ext cx="35283" cy="15780"/>
            </a:xfrm>
            <a:custGeom>
              <a:avLst/>
              <a:gdLst/>
              <a:ahLst/>
              <a:cxnLst/>
              <a:rect l="l" t="t" r="r" b="b"/>
              <a:pathLst>
                <a:path w="673" h="301" extrusionOk="0">
                  <a:moveTo>
                    <a:pt x="563" y="0"/>
                  </a:moveTo>
                  <a:cubicBezTo>
                    <a:pt x="555" y="0"/>
                    <a:pt x="547" y="1"/>
                    <a:pt x="538" y="4"/>
                  </a:cubicBezTo>
                  <a:cubicBezTo>
                    <a:pt x="388" y="47"/>
                    <a:pt x="242" y="93"/>
                    <a:pt x="92" y="141"/>
                  </a:cubicBezTo>
                  <a:cubicBezTo>
                    <a:pt x="1" y="168"/>
                    <a:pt x="29" y="300"/>
                    <a:pt x="111" y="300"/>
                  </a:cubicBezTo>
                  <a:cubicBezTo>
                    <a:pt x="119" y="300"/>
                    <a:pt x="127" y="299"/>
                    <a:pt x="136" y="296"/>
                  </a:cubicBezTo>
                  <a:cubicBezTo>
                    <a:pt x="285" y="250"/>
                    <a:pt x="431" y="204"/>
                    <a:pt x="581" y="161"/>
                  </a:cubicBezTo>
                  <a:cubicBezTo>
                    <a:pt x="672" y="133"/>
                    <a:pt x="645" y="0"/>
                    <a:pt x="563" y="0"/>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77" name="Google Shape;1880;p87">
              <a:extLst>
                <a:ext uri="{FF2B5EF4-FFF2-40B4-BE49-F238E27FC236}">
                  <a16:creationId xmlns:a16="http://schemas.microsoft.com/office/drawing/2014/main" id="{BB441224-D0A8-4875-BC25-DDF54E781EB6}"/>
                </a:ext>
              </a:extLst>
            </p:cNvPr>
            <p:cNvSpPr/>
            <p:nvPr/>
          </p:nvSpPr>
          <p:spPr>
            <a:xfrm>
              <a:off x="941448" y="1804584"/>
              <a:ext cx="27996" cy="9647"/>
            </a:xfrm>
            <a:custGeom>
              <a:avLst/>
              <a:gdLst/>
              <a:ahLst/>
              <a:cxnLst/>
              <a:rect l="l" t="t" r="r" b="b"/>
              <a:pathLst>
                <a:path w="534" h="184" extrusionOk="0">
                  <a:moveTo>
                    <a:pt x="433" y="0"/>
                  </a:moveTo>
                  <a:cubicBezTo>
                    <a:pt x="431" y="0"/>
                    <a:pt x="429" y="0"/>
                    <a:pt x="426" y="0"/>
                  </a:cubicBezTo>
                  <a:cubicBezTo>
                    <a:pt x="320" y="7"/>
                    <a:pt x="214" y="17"/>
                    <a:pt x="104" y="24"/>
                  </a:cubicBezTo>
                  <a:cubicBezTo>
                    <a:pt x="4" y="30"/>
                    <a:pt x="1" y="184"/>
                    <a:pt x="95" y="184"/>
                  </a:cubicBezTo>
                  <a:cubicBezTo>
                    <a:pt x="98" y="184"/>
                    <a:pt x="101" y="184"/>
                    <a:pt x="104" y="183"/>
                  </a:cubicBezTo>
                  <a:cubicBezTo>
                    <a:pt x="214" y="177"/>
                    <a:pt x="320" y="170"/>
                    <a:pt x="426" y="163"/>
                  </a:cubicBezTo>
                  <a:cubicBezTo>
                    <a:pt x="528" y="157"/>
                    <a:pt x="533" y="0"/>
                    <a:pt x="433" y="0"/>
                  </a:cubicBezTo>
                  <a:close/>
                </a:path>
              </a:pathLst>
            </a:custGeom>
            <a:solidFill>
              <a:srgbClr val="3EC1A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78" name="Google Shape;1881;p87">
              <a:extLst>
                <a:ext uri="{FF2B5EF4-FFF2-40B4-BE49-F238E27FC236}">
                  <a16:creationId xmlns:a16="http://schemas.microsoft.com/office/drawing/2014/main" id="{67941BC4-F6A4-4F81-B177-4857198F3E1D}"/>
                </a:ext>
              </a:extLst>
            </p:cNvPr>
            <p:cNvSpPr/>
            <p:nvPr/>
          </p:nvSpPr>
          <p:spPr>
            <a:xfrm>
              <a:off x="1015474" y="1556607"/>
              <a:ext cx="10852" cy="24483"/>
            </a:xfrm>
            <a:custGeom>
              <a:avLst/>
              <a:gdLst/>
              <a:ahLst/>
              <a:cxnLst/>
              <a:rect l="l" t="t" r="r" b="b"/>
              <a:pathLst>
                <a:path w="207" h="467" extrusionOk="0">
                  <a:moveTo>
                    <a:pt x="96" y="1"/>
                  </a:moveTo>
                  <a:cubicBezTo>
                    <a:pt x="53" y="1"/>
                    <a:pt x="13" y="27"/>
                    <a:pt x="7" y="81"/>
                  </a:cubicBezTo>
                  <a:cubicBezTo>
                    <a:pt x="0" y="191"/>
                    <a:pt x="10" y="300"/>
                    <a:pt x="36" y="411"/>
                  </a:cubicBezTo>
                  <a:cubicBezTo>
                    <a:pt x="43" y="451"/>
                    <a:pt x="76" y="467"/>
                    <a:pt x="106" y="467"/>
                  </a:cubicBezTo>
                  <a:cubicBezTo>
                    <a:pt x="156" y="467"/>
                    <a:pt x="206" y="427"/>
                    <a:pt x="189" y="367"/>
                  </a:cubicBezTo>
                  <a:cubicBezTo>
                    <a:pt x="169" y="271"/>
                    <a:pt x="163" y="177"/>
                    <a:pt x="169" y="81"/>
                  </a:cubicBezTo>
                  <a:cubicBezTo>
                    <a:pt x="173" y="27"/>
                    <a:pt x="136" y="1"/>
                    <a:pt x="96"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79" name="Google Shape;1882;p87">
              <a:extLst>
                <a:ext uri="{FF2B5EF4-FFF2-40B4-BE49-F238E27FC236}">
                  <a16:creationId xmlns:a16="http://schemas.microsoft.com/office/drawing/2014/main" id="{1DC0F157-C962-46ED-BEE1-C07D33E0B429}"/>
                </a:ext>
              </a:extLst>
            </p:cNvPr>
            <p:cNvSpPr/>
            <p:nvPr/>
          </p:nvSpPr>
          <p:spPr>
            <a:xfrm>
              <a:off x="1035343" y="1432042"/>
              <a:ext cx="11010" cy="23068"/>
            </a:xfrm>
            <a:custGeom>
              <a:avLst/>
              <a:gdLst/>
              <a:ahLst/>
              <a:cxnLst/>
              <a:rect l="l" t="t" r="r" b="b"/>
              <a:pathLst>
                <a:path w="210" h="440" extrusionOk="0">
                  <a:moveTo>
                    <a:pt x="107" y="1"/>
                  </a:moveTo>
                  <a:cubicBezTo>
                    <a:pt x="67" y="1"/>
                    <a:pt x="30" y="27"/>
                    <a:pt x="36" y="77"/>
                  </a:cubicBezTo>
                  <a:cubicBezTo>
                    <a:pt x="47" y="167"/>
                    <a:pt x="40" y="251"/>
                    <a:pt x="17" y="337"/>
                  </a:cubicBezTo>
                  <a:cubicBezTo>
                    <a:pt x="1" y="400"/>
                    <a:pt x="50" y="440"/>
                    <a:pt x="100" y="440"/>
                  </a:cubicBezTo>
                  <a:cubicBezTo>
                    <a:pt x="133" y="440"/>
                    <a:pt x="163" y="420"/>
                    <a:pt x="173" y="380"/>
                  </a:cubicBezTo>
                  <a:cubicBezTo>
                    <a:pt x="200" y="280"/>
                    <a:pt x="210" y="180"/>
                    <a:pt x="196" y="77"/>
                  </a:cubicBezTo>
                  <a:cubicBezTo>
                    <a:pt x="193" y="27"/>
                    <a:pt x="150" y="1"/>
                    <a:pt x="107"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80" name="Google Shape;1883;p87">
              <a:extLst>
                <a:ext uri="{FF2B5EF4-FFF2-40B4-BE49-F238E27FC236}">
                  <a16:creationId xmlns:a16="http://schemas.microsoft.com/office/drawing/2014/main" id="{24DE2F94-CC88-43E4-BF0A-57DE51BF7926}"/>
                </a:ext>
              </a:extLst>
            </p:cNvPr>
            <p:cNvSpPr/>
            <p:nvPr/>
          </p:nvSpPr>
          <p:spPr>
            <a:xfrm>
              <a:off x="1048083" y="1440064"/>
              <a:ext cx="8441" cy="22963"/>
            </a:xfrm>
            <a:custGeom>
              <a:avLst/>
              <a:gdLst/>
              <a:ahLst/>
              <a:cxnLst/>
              <a:rect l="l" t="t" r="r" b="b"/>
              <a:pathLst>
                <a:path w="161" h="438" extrusionOk="0">
                  <a:moveTo>
                    <a:pt x="80" y="1"/>
                  </a:moveTo>
                  <a:cubicBezTo>
                    <a:pt x="40" y="1"/>
                    <a:pt x="0" y="27"/>
                    <a:pt x="0" y="78"/>
                  </a:cubicBezTo>
                  <a:lnTo>
                    <a:pt x="0" y="360"/>
                  </a:lnTo>
                  <a:cubicBezTo>
                    <a:pt x="0" y="410"/>
                    <a:pt x="40" y="437"/>
                    <a:pt x="80" y="437"/>
                  </a:cubicBezTo>
                  <a:cubicBezTo>
                    <a:pt x="120" y="437"/>
                    <a:pt x="160" y="410"/>
                    <a:pt x="160" y="360"/>
                  </a:cubicBezTo>
                  <a:lnTo>
                    <a:pt x="160" y="78"/>
                  </a:lnTo>
                  <a:cubicBezTo>
                    <a:pt x="160" y="27"/>
                    <a:pt x="120" y="1"/>
                    <a:pt x="80"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81" name="Google Shape;1884;p87">
              <a:extLst>
                <a:ext uri="{FF2B5EF4-FFF2-40B4-BE49-F238E27FC236}">
                  <a16:creationId xmlns:a16="http://schemas.microsoft.com/office/drawing/2014/main" id="{DFA75C65-0E7D-4D58-B4F7-96155AB923E7}"/>
                </a:ext>
              </a:extLst>
            </p:cNvPr>
            <p:cNvSpPr/>
            <p:nvPr/>
          </p:nvSpPr>
          <p:spPr>
            <a:xfrm>
              <a:off x="1302822" y="1332590"/>
              <a:ext cx="10328" cy="28468"/>
            </a:xfrm>
            <a:custGeom>
              <a:avLst/>
              <a:gdLst/>
              <a:ahLst/>
              <a:cxnLst/>
              <a:rect l="l" t="t" r="r" b="b"/>
              <a:pathLst>
                <a:path w="197" h="543" extrusionOk="0">
                  <a:moveTo>
                    <a:pt x="100" y="1"/>
                  </a:moveTo>
                  <a:cubicBezTo>
                    <a:pt x="54" y="1"/>
                    <a:pt x="0" y="40"/>
                    <a:pt x="11" y="100"/>
                  </a:cubicBezTo>
                  <a:cubicBezTo>
                    <a:pt x="31" y="223"/>
                    <a:pt x="34" y="343"/>
                    <a:pt x="23" y="466"/>
                  </a:cubicBezTo>
                  <a:cubicBezTo>
                    <a:pt x="17" y="517"/>
                    <a:pt x="57" y="543"/>
                    <a:pt x="97" y="543"/>
                  </a:cubicBezTo>
                  <a:cubicBezTo>
                    <a:pt x="137" y="543"/>
                    <a:pt x="180" y="517"/>
                    <a:pt x="183" y="466"/>
                  </a:cubicBezTo>
                  <a:cubicBezTo>
                    <a:pt x="197" y="326"/>
                    <a:pt x="190" y="194"/>
                    <a:pt x="166" y="60"/>
                  </a:cubicBezTo>
                  <a:cubicBezTo>
                    <a:pt x="160" y="17"/>
                    <a:pt x="134" y="1"/>
                    <a:pt x="100"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82" name="Google Shape;1885;p87">
              <a:extLst>
                <a:ext uri="{FF2B5EF4-FFF2-40B4-BE49-F238E27FC236}">
                  <a16:creationId xmlns:a16="http://schemas.microsoft.com/office/drawing/2014/main" id="{F0082A89-CC58-499C-8C66-439740BA9230}"/>
                </a:ext>
              </a:extLst>
            </p:cNvPr>
            <p:cNvSpPr/>
            <p:nvPr/>
          </p:nvSpPr>
          <p:spPr>
            <a:xfrm>
              <a:off x="1322377" y="1355605"/>
              <a:ext cx="10852" cy="25742"/>
            </a:xfrm>
            <a:custGeom>
              <a:avLst/>
              <a:gdLst/>
              <a:ahLst/>
              <a:cxnLst/>
              <a:rect l="l" t="t" r="r" b="b"/>
              <a:pathLst>
                <a:path w="207" h="491" extrusionOk="0">
                  <a:moveTo>
                    <a:pt x="100" y="1"/>
                  </a:moveTo>
                  <a:cubicBezTo>
                    <a:pt x="60" y="1"/>
                    <a:pt x="17" y="27"/>
                    <a:pt x="13" y="78"/>
                  </a:cubicBezTo>
                  <a:cubicBezTo>
                    <a:pt x="0" y="197"/>
                    <a:pt x="10" y="314"/>
                    <a:pt x="37" y="434"/>
                  </a:cubicBezTo>
                  <a:cubicBezTo>
                    <a:pt x="47" y="474"/>
                    <a:pt x="77" y="490"/>
                    <a:pt x="107" y="490"/>
                  </a:cubicBezTo>
                  <a:cubicBezTo>
                    <a:pt x="157" y="490"/>
                    <a:pt x="206" y="451"/>
                    <a:pt x="193" y="391"/>
                  </a:cubicBezTo>
                  <a:cubicBezTo>
                    <a:pt x="166" y="287"/>
                    <a:pt x="163" y="184"/>
                    <a:pt x="173" y="78"/>
                  </a:cubicBezTo>
                  <a:cubicBezTo>
                    <a:pt x="180" y="27"/>
                    <a:pt x="143" y="1"/>
                    <a:pt x="100"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83" name="Google Shape;1886;p87">
              <a:extLst>
                <a:ext uri="{FF2B5EF4-FFF2-40B4-BE49-F238E27FC236}">
                  <a16:creationId xmlns:a16="http://schemas.microsoft.com/office/drawing/2014/main" id="{A53925C5-BCAF-4973-87E9-0F22EA544887}"/>
                </a:ext>
              </a:extLst>
            </p:cNvPr>
            <p:cNvSpPr/>
            <p:nvPr/>
          </p:nvSpPr>
          <p:spPr>
            <a:xfrm>
              <a:off x="1187484" y="1779262"/>
              <a:ext cx="8598" cy="27105"/>
            </a:xfrm>
            <a:custGeom>
              <a:avLst/>
              <a:gdLst/>
              <a:ahLst/>
              <a:cxnLst/>
              <a:rect l="l" t="t" r="r" b="b"/>
              <a:pathLst>
                <a:path w="164" h="517" extrusionOk="0">
                  <a:moveTo>
                    <a:pt x="80" y="1"/>
                  </a:moveTo>
                  <a:cubicBezTo>
                    <a:pt x="40" y="1"/>
                    <a:pt x="0" y="27"/>
                    <a:pt x="0" y="81"/>
                  </a:cubicBezTo>
                  <a:lnTo>
                    <a:pt x="0" y="437"/>
                  </a:lnTo>
                  <a:cubicBezTo>
                    <a:pt x="0" y="490"/>
                    <a:pt x="40" y="517"/>
                    <a:pt x="80" y="517"/>
                  </a:cubicBezTo>
                  <a:cubicBezTo>
                    <a:pt x="120" y="517"/>
                    <a:pt x="163" y="490"/>
                    <a:pt x="163" y="437"/>
                  </a:cubicBezTo>
                  <a:lnTo>
                    <a:pt x="163" y="81"/>
                  </a:lnTo>
                  <a:cubicBezTo>
                    <a:pt x="163" y="27"/>
                    <a:pt x="120" y="1"/>
                    <a:pt x="80"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84" name="Google Shape;1887;p87">
              <a:extLst>
                <a:ext uri="{FF2B5EF4-FFF2-40B4-BE49-F238E27FC236}">
                  <a16:creationId xmlns:a16="http://schemas.microsoft.com/office/drawing/2014/main" id="{A4C055EE-164B-4E67-9B94-E390DC0A8060}"/>
                </a:ext>
              </a:extLst>
            </p:cNvPr>
            <p:cNvSpPr/>
            <p:nvPr/>
          </p:nvSpPr>
          <p:spPr>
            <a:xfrm>
              <a:off x="1200906" y="1753783"/>
              <a:ext cx="8441" cy="21705"/>
            </a:xfrm>
            <a:custGeom>
              <a:avLst/>
              <a:gdLst/>
              <a:ahLst/>
              <a:cxnLst/>
              <a:rect l="l" t="t" r="r" b="b"/>
              <a:pathLst>
                <a:path w="161" h="414" extrusionOk="0">
                  <a:moveTo>
                    <a:pt x="81" y="0"/>
                  </a:moveTo>
                  <a:cubicBezTo>
                    <a:pt x="41" y="0"/>
                    <a:pt x="1" y="28"/>
                    <a:pt x="1" y="80"/>
                  </a:cubicBezTo>
                  <a:lnTo>
                    <a:pt x="1" y="334"/>
                  </a:lnTo>
                  <a:cubicBezTo>
                    <a:pt x="1" y="387"/>
                    <a:pt x="41" y="413"/>
                    <a:pt x="81" y="413"/>
                  </a:cubicBezTo>
                  <a:cubicBezTo>
                    <a:pt x="121" y="413"/>
                    <a:pt x="161" y="387"/>
                    <a:pt x="161" y="334"/>
                  </a:cubicBezTo>
                  <a:lnTo>
                    <a:pt x="161" y="80"/>
                  </a:lnTo>
                  <a:cubicBezTo>
                    <a:pt x="161" y="28"/>
                    <a:pt x="121" y="0"/>
                    <a:pt x="81" y="0"/>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85" name="Google Shape;1888;p87">
              <a:extLst>
                <a:ext uri="{FF2B5EF4-FFF2-40B4-BE49-F238E27FC236}">
                  <a16:creationId xmlns:a16="http://schemas.microsoft.com/office/drawing/2014/main" id="{C8866756-A7D4-4F94-ABBF-9BC7DD6E39B0}"/>
                </a:ext>
              </a:extLst>
            </p:cNvPr>
            <p:cNvSpPr/>
            <p:nvPr/>
          </p:nvSpPr>
          <p:spPr>
            <a:xfrm>
              <a:off x="1237709" y="1776483"/>
              <a:ext cx="12111" cy="27262"/>
            </a:xfrm>
            <a:custGeom>
              <a:avLst/>
              <a:gdLst/>
              <a:ahLst/>
              <a:cxnLst/>
              <a:rect l="l" t="t" r="r" b="b"/>
              <a:pathLst>
                <a:path w="231" h="520" extrusionOk="0">
                  <a:moveTo>
                    <a:pt x="101" y="0"/>
                  </a:moveTo>
                  <a:cubicBezTo>
                    <a:pt x="54" y="0"/>
                    <a:pt x="1" y="40"/>
                    <a:pt x="11" y="103"/>
                  </a:cubicBezTo>
                  <a:cubicBezTo>
                    <a:pt x="27" y="223"/>
                    <a:pt x="47" y="343"/>
                    <a:pt x="64" y="460"/>
                  </a:cubicBezTo>
                  <a:cubicBezTo>
                    <a:pt x="70" y="503"/>
                    <a:pt x="101" y="520"/>
                    <a:pt x="130" y="520"/>
                  </a:cubicBezTo>
                  <a:cubicBezTo>
                    <a:pt x="177" y="520"/>
                    <a:pt x="230" y="480"/>
                    <a:pt x="221" y="417"/>
                  </a:cubicBezTo>
                  <a:cubicBezTo>
                    <a:pt x="204" y="300"/>
                    <a:pt x="184" y="180"/>
                    <a:pt x="167" y="60"/>
                  </a:cubicBezTo>
                  <a:cubicBezTo>
                    <a:pt x="161" y="20"/>
                    <a:pt x="130" y="0"/>
                    <a:pt x="101" y="0"/>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86" name="Google Shape;1889;p87">
              <a:extLst>
                <a:ext uri="{FF2B5EF4-FFF2-40B4-BE49-F238E27FC236}">
                  <a16:creationId xmlns:a16="http://schemas.microsoft.com/office/drawing/2014/main" id="{9D01510F-77C9-40C8-86A4-B45D07F19C47}"/>
                </a:ext>
              </a:extLst>
            </p:cNvPr>
            <p:cNvSpPr/>
            <p:nvPr/>
          </p:nvSpPr>
          <p:spPr>
            <a:xfrm>
              <a:off x="1490194" y="1706861"/>
              <a:ext cx="13316" cy="28520"/>
            </a:xfrm>
            <a:custGeom>
              <a:avLst/>
              <a:gdLst/>
              <a:ahLst/>
              <a:cxnLst/>
              <a:rect l="l" t="t" r="r" b="b"/>
              <a:pathLst>
                <a:path w="254" h="544" extrusionOk="0">
                  <a:moveTo>
                    <a:pt x="94" y="1"/>
                  </a:moveTo>
                  <a:cubicBezTo>
                    <a:pt x="54" y="1"/>
                    <a:pt x="14" y="27"/>
                    <a:pt x="11" y="81"/>
                  </a:cubicBezTo>
                  <a:cubicBezTo>
                    <a:pt x="1" y="221"/>
                    <a:pt x="24" y="356"/>
                    <a:pt x="74" y="490"/>
                  </a:cubicBezTo>
                  <a:cubicBezTo>
                    <a:pt x="87" y="526"/>
                    <a:pt x="121" y="543"/>
                    <a:pt x="154" y="543"/>
                  </a:cubicBezTo>
                  <a:cubicBezTo>
                    <a:pt x="204" y="543"/>
                    <a:pt x="254" y="506"/>
                    <a:pt x="231" y="447"/>
                  </a:cubicBezTo>
                  <a:cubicBezTo>
                    <a:pt x="184" y="327"/>
                    <a:pt x="164" y="207"/>
                    <a:pt x="171" y="81"/>
                  </a:cubicBezTo>
                  <a:cubicBezTo>
                    <a:pt x="174" y="27"/>
                    <a:pt x="134" y="1"/>
                    <a:pt x="94"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87" name="Google Shape;1890;p87">
              <a:extLst>
                <a:ext uri="{FF2B5EF4-FFF2-40B4-BE49-F238E27FC236}">
                  <a16:creationId xmlns:a16="http://schemas.microsoft.com/office/drawing/2014/main" id="{47F8655E-19E1-4BED-90A6-A82649012B11}"/>
                </a:ext>
              </a:extLst>
            </p:cNvPr>
            <p:cNvSpPr/>
            <p:nvPr/>
          </p:nvSpPr>
          <p:spPr>
            <a:xfrm>
              <a:off x="1520077" y="1728303"/>
              <a:ext cx="8388" cy="25742"/>
            </a:xfrm>
            <a:custGeom>
              <a:avLst/>
              <a:gdLst/>
              <a:ahLst/>
              <a:cxnLst/>
              <a:rect l="l" t="t" r="r" b="b"/>
              <a:pathLst>
                <a:path w="160" h="491" extrusionOk="0">
                  <a:moveTo>
                    <a:pt x="80" y="1"/>
                  </a:moveTo>
                  <a:cubicBezTo>
                    <a:pt x="40" y="1"/>
                    <a:pt x="0" y="27"/>
                    <a:pt x="0" y="81"/>
                  </a:cubicBezTo>
                  <a:lnTo>
                    <a:pt x="0" y="411"/>
                  </a:lnTo>
                  <a:cubicBezTo>
                    <a:pt x="0" y="463"/>
                    <a:pt x="40" y="490"/>
                    <a:pt x="80" y="490"/>
                  </a:cubicBezTo>
                  <a:cubicBezTo>
                    <a:pt x="120" y="490"/>
                    <a:pt x="160" y="463"/>
                    <a:pt x="160" y="411"/>
                  </a:cubicBezTo>
                  <a:lnTo>
                    <a:pt x="160" y="81"/>
                  </a:lnTo>
                  <a:cubicBezTo>
                    <a:pt x="160" y="27"/>
                    <a:pt x="120" y="1"/>
                    <a:pt x="80"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88" name="Google Shape;1891;p87">
              <a:extLst>
                <a:ext uri="{FF2B5EF4-FFF2-40B4-BE49-F238E27FC236}">
                  <a16:creationId xmlns:a16="http://schemas.microsoft.com/office/drawing/2014/main" id="{13911AB5-61C4-454B-8D30-B6D856948306}"/>
                </a:ext>
              </a:extLst>
            </p:cNvPr>
            <p:cNvSpPr/>
            <p:nvPr/>
          </p:nvSpPr>
          <p:spPr>
            <a:xfrm>
              <a:off x="1039328" y="2103676"/>
              <a:ext cx="12845" cy="27262"/>
            </a:xfrm>
            <a:custGeom>
              <a:avLst/>
              <a:gdLst/>
              <a:ahLst/>
              <a:cxnLst/>
              <a:rect l="l" t="t" r="r" b="b"/>
              <a:pathLst>
                <a:path w="245" h="520" extrusionOk="0">
                  <a:moveTo>
                    <a:pt x="100" y="0"/>
                  </a:moveTo>
                  <a:cubicBezTo>
                    <a:pt x="48" y="0"/>
                    <a:pt x="0" y="40"/>
                    <a:pt x="24" y="100"/>
                  </a:cubicBezTo>
                  <a:cubicBezTo>
                    <a:pt x="68" y="203"/>
                    <a:pt x="80" y="306"/>
                    <a:pt x="64" y="415"/>
                  </a:cubicBezTo>
                  <a:cubicBezTo>
                    <a:pt x="54" y="479"/>
                    <a:pt x="104" y="519"/>
                    <a:pt x="151" y="519"/>
                  </a:cubicBezTo>
                  <a:cubicBezTo>
                    <a:pt x="184" y="519"/>
                    <a:pt x="214" y="499"/>
                    <a:pt x="220" y="459"/>
                  </a:cubicBezTo>
                  <a:cubicBezTo>
                    <a:pt x="244" y="320"/>
                    <a:pt x="234" y="186"/>
                    <a:pt x="180" y="56"/>
                  </a:cubicBezTo>
                  <a:cubicBezTo>
                    <a:pt x="164" y="16"/>
                    <a:pt x="131" y="0"/>
                    <a:pt x="100" y="0"/>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89" name="Google Shape;1892;p87">
              <a:extLst>
                <a:ext uri="{FF2B5EF4-FFF2-40B4-BE49-F238E27FC236}">
                  <a16:creationId xmlns:a16="http://schemas.microsoft.com/office/drawing/2014/main" id="{AC664171-80C7-4A63-BC2D-EDB80508E364}"/>
                </a:ext>
              </a:extLst>
            </p:cNvPr>
            <p:cNvSpPr/>
            <p:nvPr/>
          </p:nvSpPr>
          <p:spPr>
            <a:xfrm>
              <a:off x="1064125" y="2122497"/>
              <a:ext cx="8598" cy="24483"/>
            </a:xfrm>
            <a:custGeom>
              <a:avLst/>
              <a:gdLst/>
              <a:ahLst/>
              <a:cxnLst/>
              <a:rect l="l" t="t" r="r" b="b"/>
              <a:pathLst>
                <a:path w="164" h="467" extrusionOk="0">
                  <a:moveTo>
                    <a:pt x="80" y="1"/>
                  </a:moveTo>
                  <a:cubicBezTo>
                    <a:pt x="40" y="1"/>
                    <a:pt x="0" y="27"/>
                    <a:pt x="0" y="80"/>
                  </a:cubicBezTo>
                  <a:lnTo>
                    <a:pt x="0" y="386"/>
                  </a:lnTo>
                  <a:cubicBezTo>
                    <a:pt x="0" y="440"/>
                    <a:pt x="40" y="466"/>
                    <a:pt x="80" y="466"/>
                  </a:cubicBezTo>
                  <a:cubicBezTo>
                    <a:pt x="120" y="466"/>
                    <a:pt x="163" y="440"/>
                    <a:pt x="163" y="386"/>
                  </a:cubicBezTo>
                  <a:lnTo>
                    <a:pt x="163" y="80"/>
                  </a:lnTo>
                  <a:cubicBezTo>
                    <a:pt x="163" y="27"/>
                    <a:pt x="120" y="1"/>
                    <a:pt x="80"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90" name="Google Shape;1893;p87">
              <a:extLst>
                <a:ext uri="{FF2B5EF4-FFF2-40B4-BE49-F238E27FC236}">
                  <a16:creationId xmlns:a16="http://schemas.microsoft.com/office/drawing/2014/main" id="{983B86DF-D1B3-4B35-A8FB-1D2CF56E817D}"/>
                </a:ext>
              </a:extLst>
            </p:cNvPr>
            <p:cNvSpPr/>
            <p:nvPr/>
          </p:nvSpPr>
          <p:spPr>
            <a:xfrm>
              <a:off x="1169502" y="2084959"/>
              <a:ext cx="10852" cy="24483"/>
            </a:xfrm>
            <a:custGeom>
              <a:avLst/>
              <a:gdLst/>
              <a:ahLst/>
              <a:cxnLst/>
              <a:rect l="l" t="t" r="r" b="b"/>
              <a:pathLst>
                <a:path w="207" h="467" extrusionOk="0">
                  <a:moveTo>
                    <a:pt x="101" y="1"/>
                  </a:moveTo>
                  <a:cubicBezTo>
                    <a:pt x="61" y="1"/>
                    <a:pt x="18" y="27"/>
                    <a:pt x="10" y="81"/>
                  </a:cubicBezTo>
                  <a:cubicBezTo>
                    <a:pt x="1" y="190"/>
                    <a:pt x="10" y="300"/>
                    <a:pt x="38" y="410"/>
                  </a:cubicBezTo>
                  <a:cubicBezTo>
                    <a:pt x="47" y="450"/>
                    <a:pt x="77" y="467"/>
                    <a:pt x="107" y="467"/>
                  </a:cubicBezTo>
                  <a:cubicBezTo>
                    <a:pt x="157" y="467"/>
                    <a:pt x="207" y="427"/>
                    <a:pt x="193" y="367"/>
                  </a:cubicBezTo>
                  <a:cubicBezTo>
                    <a:pt x="170" y="270"/>
                    <a:pt x="164" y="177"/>
                    <a:pt x="173" y="81"/>
                  </a:cubicBezTo>
                  <a:cubicBezTo>
                    <a:pt x="181" y="27"/>
                    <a:pt x="141" y="1"/>
                    <a:pt x="101"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91" name="Google Shape;1894;p87">
              <a:extLst>
                <a:ext uri="{FF2B5EF4-FFF2-40B4-BE49-F238E27FC236}">
                  <a16:creationId xmlns:a16="http://schemas.microsoft.com/office/drawing/2014/main" id="{D265C42B-B657-4509-A8C5-81EB5D70EDA3}"/>
                </a:ext>
              </a:extLst>
            </p:cNvPr>
            <p:cNvSpPr/>
            <p:nvPr/>
          </p:nvSpPr>
          <p:spPr>
            <a:xfrm>
              <a:off x="1186751" y="2095759"/>
              <a:ext cx="11744" cy="30984"/>
            </a:xfrm>
            <a:custGeom>
              <a:avLst/>
              <a:gdLst/>
              <a:ahLst/>
              <a:cxnLst/>
              <a:rect l="l" t="t" r="r" b="b"/>
              <a:pathLst>
                <a:path w="224" h="591" extrusionOk="0">
                  <a:moveTo>
                    <a:pt x="81" y="1"/>
                  </a:moveTo>
                  <a:cubicBezTo>
                    <a:pt x="38" y="1"/>
                    <a:pt x="1" y="27"/>
                    <a:pt x="8" y="78"/>
                  </a:cubicBezTo>
                  <a:cubicBezTo>
                    <a:pt x="24" y="224"/>
                    <a:pt x="41" y="371"/>
                    <a:pt x="58" y="514"/>
                  </a:cubicBezTo>
                  <a:cubicBezTo>
                    <a:pt x="61" y="566"/>
                    <a:pt x="104" y="590"/>
                    <a:pt x="148" y="590"/>
                  </a:cubicBezTo>
                  <a:cubicBezTo>
                    <a:pt x="188" y="590"/>
                    <a:pt x="224" y="566"/>
                    <a:pt x="217" y="514"/>
                  </a:cubicBezTo>
                  <a:cubicBezTo>
                    <a:pt x="201" y="371"/>
                    <a:pt x="188" y="224"/>
                    <a:pt x="171" y="78"/>
                  </a:cubicBezTo>
                  <a:cubicBezTo>
                    <a:pt x="164" y="27"/>
                    <a:pt x="121" y="1"/>
                    <a:pt x="81"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92" name="Google Shape;1895;p87">
              <a:extLst>
                <a:ext uri="{FF2B5EF4-FFF2-40B4-BE49-F238E27FC236}">
                  <a16:creationId xmlns:a16="http://schemas.microsoft.com/office/drawing/2014/main" id="{D9F5E7B5-4E8D-40EC-9779-6163596544A8}"/>
                </a:ext>
              </a:extLst>
            </p:cNvPr>
            <p:cNvSpPr/>
            <p:nvPr/>
          </p:nvSpPr>
          <p:spPr>
            <a:xfrm>
              <a:off x="1746506" y="2107870"/>
              <a:ext cx="8598" cy="22858"/>
            </a:xfrm>
            <a:custGeom>
              <a:avLst/>
              <a:gdLst/>
              <a:ahLst/>
              <a:cxnLst/>
              <a:rect l="l" t="t" r="r" b="b"/>
              <a:pathLst>
                <a:path w="164" h="436" extrusionOk="0">
                  <a:moveTo>
                    <a:pt x="84" y="0"/>
                  </a:moveTo>
                  <a:cubicBezTo>
                    <a:pt x="44" y="0"/>
                    <a:pt x="1" y="26"/>
                    <a:pt x="1" y="76"/>
                  </a:cubicBezTo>
                  <a:lnTo>
                    <a:pt x="1" y="359"/>
                  </a:lnTo>
                  <a:cubicBezTo>
                    <a:pt x="1" y="412"/>
                    <a:pt x="44" y="435"/>
                    <a:pt x="84" y="435"/>
                  </a:cubicBezTo>
                  <a:cubicBezTo>
                    <a:pt x="124" y="435"/>
                    <a:pt x="164" y="412"/>
                    <a:pt x="164" y="359"/>
                  </a:cubicBezTo>
                  <a:lnTo>
                    <a:pt x="164" y="76"/>
                  </a:lnTo>
                  <a:cubicBezTo>
                    <a:pt x="164" y="26"/>
                    <a:pt x="124" y="0"/>
                    <a:pt x="84" y="0"/>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93" name="Google Shape;1896;p87">
              <a:extLst>
                <a:ext uri="{FF2B5EF4-FFF2-40B4-BE49-F238E27FC236}">
                  <a16:creationId xmlns:a16="http://schemas.microsoft.com/office/drawing/2014/main" id="{11A3FF15-5ACF-48D8-A8D1-3A23514DB27E}"/>
                </a:ext>
              </a:extLst>
            </p:cNvPr>
            <p:cNvSpPr/>
            <p:nvPr/>
          </p:nvSpPr>
          <p:spPr>
            <a:xfrm>
              <a:off x="1764016" y="2105039"/>
              <a:ext cx="8546" cy="20446"/>
            </a:xfrm>
            <a:custGeom>
              <a:avLst/>
              <a:gdLst/>
              <a:ahLst/>
              <a:cxnLst/>
              <a:rect l="l" t="t" r="r" b="b"/>
              <a:pathLst>
                <a:path w="163" h="390" extrusionOk="0">
                  <a:moveTo>
                    <a:pt x="83" y="0"/>
                  </a:moveTo>
                  <a:cubicBezTo>
                    <a:pt x="40" y="0"/>
                    <a:pt x="0" y="27"/>
                    <a:pt x="0" y="80"/>
                  </a:cubicBezTo>
                  <a:lnTo>
                    <a:pt x="0" y="310"/>
                  </a:lnTo>
                  <a:cubicBezTo>
                    <a:pt x="0" y="363"/>
                    <a:pt x="40" y="389"/>
                    <a:pt x="83" y="389"/>
                  </a:cubicBezTo>
                  <a:cubicBezTo>
                    <a:pt x="123" y="389"/>
                    <a:pt x="163" y="363"/>
                    <a:pt x="163" y="310"/>
                  </a:cubicBezTo>
                  <a:lnTo>
                    <a:pt x="163" y="80"/>
                  </a:lnTo>
                  <a:cubicBezTo>
                    <a:pt x="163" y="27"/>
                    <a:pt x="123" y="0"/>
                    <a:pt x="83" y="0"/>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94" name="Google Shape;1897;p87">
              <a:extLst>
                <a:ext uri="{FF2B5EF4-FFF2-40B4-BE49-F238E27FC236}">
                  <a16:creationId xmlns:a16="http://schemas.microsoft.com/office/drawing/2014/main" id="{926208FD-A71E-495A-98FE-425FCF90891D}"/>
                </a:ext>
              </a:extLst>
            </p:cNvPr>
            <p:cNvSpPr/>
            <p:nvPr/>
          </p:nvSpPr>
          <p:spPr>
            <a:xfrm>
              <a:off x="1822629" y="1898636"/>
              <a:ext cx="10852" cy="20289"/>
            </a:xfrm>
            <a:custGeom>
              <a:avLst/>
              <a:gdLst/>
              <a:ahLst/>
              <a:cxnLst/>
              <a:rect l="l" t="t" r="r" b="b"/>
              <a:pathLst>
                <a:path w="207" h="387" extrusionOk="0">
                  <a:moveTo>
                    <a:pt x="80" y="0"/>
                  </a:moveTo>
                  <a:cubicBezTo>
                    <a:pt x="36" y="0"/>
                    <a:pt x="0" y="27"/>
                    <a:pt x="7" y="80"/>
                  </a:cubicBezTo>
                  <a:cubicBezTo>
                    <a:pt x="16" y="157"/>
                    <a:pt x="27" y="233"/>
                    <a:pt x="36" y="310"/>
                  </a:cubicBezTo>
                  <a:cubicBezTo>
                    <a:pt x="43" y="360"/>
                    <a:pt x="87" y="386"/>
                    <a:pt x="130" y="386"/>
                  </a:cubicBezTo>
                  <a:cubicBezTo>
                    <a:pt x="170" y="386"/>
                    <a:pt x="206" y="360"/>
                    <a:pt x="200" y="310"/>
                  </a:cubicBezTo>
                  <a:cubicBezTo>
                    <a:pt x="190" y="233"/>
                    <a:pt x="180" y="157"/>
                    <a:pt x="170" y="80"/>
                  </a:cubicBezTo>
                  <a:cubicBezTo>
                    <a:pt x="163" y="27"/>
                    <a:pt x="120" y="0"/>
                    <a:pt x="80" y="0"/>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95" name="Google Shape;1898;p87">
              <a:extLst>
                <a:ext uri="{FF2B5EF4-FFF2-40B4-BE49-F238E27FC236}">
                  <a16:creationId xmlns:a16="http://schemas.microsoft.com/office/drawing/2014/main" id="{22247958-04E3-466A-9DEA-AD40A368B5AB}"/>
                </a:ext>
              </a:extLst>
            </p:cNvPr>
            <p:cNvSpPr/>
            <p:nvPr/>
          </p:nvSpPr>
          <p:spPr>
            <a:xfrm>
              <a:off x="1849629" y="1916042"/>
              <a:ext cx="12425" cy="21862"/>
            </a:xfrm>
            <a:custGeom>
              <a:avLst/>
              <a:gdLst/>
              <a:ahLst/>
              <a:cxnLst/>
              <a:rect l="l" t="t" r="r" b="b"/>
              <a:pathLst>
                <a:path w="237" h="417" extrusionOk="0">
                  <a:moveTo>
                    <a:pt x="88" y="1"/>
                  </a:moveTo>
                  <a:cubicBezTo>
                    <a:pt x="48" y="1"/>
                    <a:pt x="4" y="28"/>
                    <a:pt x="4" y="77"/>
                  </a:cubicBezTo>
                  <a:cubicBezTo>
                    <a:pt x="0" y="184"/>
                    <a:pt x="24" y="280"/>
                    <a:pt x="68" y="374"/>
                  </a:cubicBezTo>
                  <a:cubicBezTo>
                    <a:pt x="80" y="404"/>
                    <a:pt x="104" y="417"/>
                    <a:pt x="127" y="417"/>
                  </a:cubicBezTo>
                  <a:cubicBezTo>
                    <a:pt x="180" y="417"/>
                    <a:pt x="237" y="357"/>
                    <a:pt x="207" y="294"/>
                  </a:cubicBezTo>
                  <a:cubicBezTo>
                    <a:pt x="177" y="224"/>
                    <a:pt x="164" y="154"/>
                    <a:pt x="167" y="77"/>
                  </a:cubicBezTo>
                  <a:cubicBezTo>
                    <a:pt x="167" y="28"/>
                    <a:pt x="127" y="1"/>
                    <a:pt x="88"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96" name="Google Shape;1899;p87">
              <a:extLst>
                <a:ext uri="{FF2B5EF4-FFF2-40B4-BE49-F238E27FC236}">
                  <a16:creationId xmlns:a16="http://schemas.microsoft.com/office/drawing/2014/main" id="{09A4FDA9-0754-444C-9C2E-DB01A2D4AF6C}"/>
                </a:ext>
              </a:extLst>
            </p:cNvPr>
            <p:cNvSpPr/>
            <p:nvPr/>
          </p:nvSpPr>
          <p:spPr>
            <a:xfrm>
              <a:off x="1442224" y="2927345"/>
              <a:ext cx="13316" cy="29359"/>
            </a:xfrm>
            <a:custGeom>
              <a:avLst/>
              <a:gdLst/>
              <a:ahLst/>
              <a:cxnLst/>
              <a:rect l="l" t="t" r="r" b="b"/>
              <a:pathLst>
                <a:path w="254" h="560" extrusionOk="0">
                  <a:moveTo>
                    <a:pt x="100" y="1"/>
                  </a:moveTo>
                  <a:cubicBezTo>
                    <a:pt x="51" y="1"/>
                    <a:pt x="0" y="38"/>
                    <a:pt x="23" y="97"/>
                  </a:cubicBezTo>
                  <a:cubicBezTo>
                    <a:pt x="74" y="224"/>
                    <a:pt x="91" y="347"/>
                    <a:pt x="77" y="484"/>
                  </a:cubicBezTo>
                  <a:cubicBezTo>
                    <a:pt x="71" y="534"/>
                    <a:pt x="107" y="560"/>
                    <a:pt x="147" y="560"/>
                  </a:cubicBezTo>
                  <a:cubicBezTo>
                    <a:pt x="187" y="560"/>
                    <a:pt x="230" y="534"/>
                    <a:pt x="237" y="484"/>
                  </a:cubicBezTo>
                  <a:cubicBezTo>
                    <a:pt x="254" y="334"/>
                    <a:pt x="237" y="191"/>
                    <a:pt x="180" y="54"/>
                  </a:cubicBezTo>
                  <a:cubicBezTo>
                    <a:pt x="167" y="18"/>
                    <a:pt x="131" y="1"/>
                    <a:pt x="100"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97" name="Google Shape;1900;p87">
              <a:extLst>
                <a:ext uri="{FF2B5EF4-FFF2-40B4-BE49-F238E27FC236}">
                  <a16:creationId xmlns:a16="http://schemas.microsoft.com/office/drawing/2014/main" id="{AF49EF8E-96DE-4DDF-8145-80B0D3299060}"/>
                </a:ext>
              </a:extLst>
            </p:cNvPr>
            <p:cNvSpPr/>
            <p:nvPr/>
          </p:nvSpPr>
          <p:spPr>
            <a:xfrm>
              <a:off x="1458791" y="2943073"/>
              <a:ext cx="12478" cy="21862"/>
            </a:xfrm>
            <a:custGeom>
              <a:avLst/>
              <a:gdLst/>
              <a:ahLst/>
              <a:cxnLst/>
              <a:rect l="l" t="t" r="r" b="b"/>
              <a:pathLst>
                <a:path w="238" h="417" extrusionOk="0">
                  <a:moveTo>
                    <a:pt x="100" y="0"/>
                  </a:moveTo>
                  <a:cubicBezTo>
                    <a:pt x="54" y="0"/>
                    <a:pt x="1" y="40"/>
                    <a:pt x="14" y="104"/>
                  </a:cubicBezTo>
                  <a:cubicBezTo>
                    <a:pt x="34" y="187"/>
                    <a:pt x="51" y="274"/>
                    <a:pt x="67" y="357"/>
                  </a:cubicBezTo>
                  <a:cubicBezTo>
                    <a:pt x="77" y="400"/>
                    <a:pt x="107" y="417"/>
                    <a:pt x="137" y="417"/>
                  </a:cubicBezTo>
                  <a:cubicBezTo>
                    <a:pt x="184" y="417"/>
                    <a:pt x="237" y="377"/>
                    <a:pt x="223" y="317"/>
                  </a:cubicBezTo>
                  <a:cubicBezTo>
                    <a:pt x="207" y="230"/>
                    <a:pt x="191" y="144"/>
                    <a:pt x="171" y="60"/>
                  </a:cubicBezTo>
                  <a:cubicBezTo>
                    <a:pt x="164" y="20"/>
                    <a:pt x="134" y="0"/>
                    <a:pt x="100" y="0"/>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98" name="Google Shape;1901;p87">
              <a:extLst>
                <a:ext uri="{FF2B5EF4-FFF2-40B4-BE49-F238E27FC236}">
                  <a16:creationId xmlns:a16="http://schemas.microsoft.com/office/drawing/2014/main" id="{EA587024-FF5D-4B51-B351-BA0C3199ED21}"/>
                </a:ext>
              </a:extLst>
            </p:cNvPr>
            <p:cNvSpPr/>
            <p:nvPr/>
          </p:nvSpPr>
          <p:spPr>
            <a:xfrm>
              <a:off x="1253594" y="2957910"/>
              <a:ext cx="12478" cy="21705"/>
            </a:xfrm>
            <a:custGeom>
              <a:avLst/>
              <a:gdLst/>
              <a:ahLst/>
              <a:cxnLst/>
              <a:rect l="l" t="t" r="r" b="b"/>
              <a:pathLst>
                <a:path w="238" h="414" extrusionOk="0">
                  <a:moveTo>
                    <a:pt x="101" y="1"/>
                  </a:moveTo>
                  <a:cubicBezTo>
                    <a:pt x="51" y="1"/>
                    <a:pt x="1" y="41"/>
                    <a:pt x="14" y="101"/>
                  </a:cubicBezTo>
                  <a:cubicBezTo>
                    <a:pt x="31" y="187"/>
                    <a:pt x="51" y="270"/>
                    <a:pt x="67" y="356"/>
                  </a:cubicBezTo>
                  <a:cubicBezTo>
                    <a:pt x="77" y="396"/>
                    <a:pt x="107" y="413"/>
                    <a:pt x="140" y="413"/>
                  </a:cubicBezTo>
                  <a:cubicBezTo>
                    <a:pt x="187" y="413"/>
                    <a:pt x="237" y="373"/>
                    <a:pt x="224" y="313"/>
                  </a:cubicBezTo>
                  <a:cubicBezTo>
                    <a:pt x="207" y="230"/>
                    <a:pt x="187" y="144"/>
                    <a:pt x="171" y="57"/>
                  </a:cubicBezTo>
                  <a:cubicBezTo>
                    <a:pt x="160" y="17"/>
                    <a:pt x="131" y="1"/>
                    <a:pt x="101"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199" name="Google Shape;1902;p87">
              <a:extLst>
                <a:ext uri="{FF2B5EF4-FFF2-40B4-BE49-F238E27FC236}">
                  <a16:creationId xmlns:a16="http://schemas.microsoft.com/office/drawing/2014/main" id="{7C4E7204-DBE9-4FE7-A4C4-6C374E3666D4}"/>
                </a:ext>
              </a:extLst>
            </p:cNvPr>
            <p:cNvSpPr/>
            <p:nvPr/>
          </p:nvSpPr>
          <p:spPr>
            <a:xfrm>
              <a:off x="1232833" y="2947110"/>
              <a:ext cx="10538" cy="16462"/>
            </a:xfrm>
            <a:custGeom>
              <a:avLst/>
              <a:gdLst/>
              <a:ahLst/>
              <a:cxnLst/>
              <a:rect l="l" t="t" r="r" b="b"/>
              <a:pathLst>
                <a:path w="201" h="314" extrusionOk="0">
                  <a:moveTo>
                    <a:pt x="100" y="0"/>
                  </a:moveTo>
                  <a:cubicBezTo>
                    <a:pt x="54" y="0"/>
                    <a:pt x="1" y="40"/>
                    <a:pt x="11" y="100"/>
                  </a:cubicBezTo>
                  <a:cubicBezTo>
                    <a:pt x="20" y="153"/>
                    <a:pt x="28" y="203"/>
                    <a:pt x="34" y="253"/>
                  </a:cubicBezTo>
                  <a:cubicBezTo>
                    <a:pt x="40" y="296"/>
                    <a:pt x="71" y="313"/>
                    <a:pt x="100" y="313"/>
                  </a:cubicBezTo>
                  <a:cubicBezTo>
                    <a:pt x="151" y="313"/>
                    <a:pt x="200" y="273"/>
                    <a:pt x="191" y="213"/>
                  </a:cubicBezTo>
                  <a:cubicBezTo>
                    <a:pt x="183" y="160"/>
                    <a:pt x="174" y="110"/>
                    <a:pt x="167" y="57"/>
                  </a:cubicBezTo>
                  <a:cubicBezTo>
                    <a:pt x="160" y="17"/>
                    <a:pt x="131" y="0"/>
                    <a:pt x="100" y="0"/>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00" name="Google Shape;1903;p87">
              <a:extLst>
                <a:ext uri="{FF2B5EF4-FFF2-40B4-BE49-F238E27FC236}">
                  <a16:creationId xmlns:a16="http://schemas.microsoft.com/office/drawing/2014/main" id="{ECCFDC5A-CF26-424B-999F-BC251554FE22}"/>
                </a:ext>
              </a:extLst>
            </p:cNvPr>
            <p:cNvSpPr/>
            <p:nvPr/>
          </p:nvSpPr>
          <p:spPr>
            <a:xfrm>
              <a:off x="1467493" y="1275183"/>
              <a:ext cx="12635" cy="36332"/>
            </a:xfrm>
            <a:custGeom>
              <a:avLst/>
              <a:gdLst/>
              <a:ahLst/>
              <a:cxnLst/>
              <a:rect l="l" t="t" r="r" b="b"/>
              <a:pathLst>
                <a:path w="241" h="693" extrusionOk="0">
                  <a:moveTo>
                    <a:pt x="77" y="0"/>
                  </a:moveTo>
                  <a:cubicBezTo>
                    <a:pt x="38" y="0"/>
                    <a:pt x="1" y="24"/>
                    <a:pt x="8" y="77"/>
                  </a:cubicBezTo>
                  <a:cubicBezTo>
                    <a:pt x="31" y="257"/>
                    <a:pt x="51" y="437"/>
                    <a:pt x="74" y="616"/>
                  </a:cubicBezTo>
                  <a:cubicBezTo>
                    <a:pt x="81" y="667"/>
                    <a:pt x="125" y="693"/>
                    <a:pt x="165" y="693"/>
                  </a:cubicBezTo>
                  <a:cubicBezTo>
                    <a:pt x="204" y="693"/>
                    <a:pt x="240" y="667"/>
                    <a:pt x="234" y="616"/>
                  </a:cubicBezTo>
                  <a:cubicBezTo>
                    <a:pt x="214" y="437"/>
                    <a:pt x="191" y="257"/>
                    <a:pt x="171" y="77"/>
                  </a:cubicBezTo>
                  <a:cubicBezTo>
                    <a:pt x="165" y="24"/>
                    <a:pt x="121" y="0"/>
                    <a:pt x="77" y="0"/>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01" name="Google Shape;1904;p87">
              <a:extLst>
                <a:ext uri="{FF2B5EF4-FFF2-40B4-BE49-F238E27FC236}">
                  <a16:creationId xmlns:a16="http://schemas.microsoft.com/office/drawing/2014/main" id="{17D67390-6E7A-4529-842B-C6F5E27CD844}"/>
                </a:ext>
              </a:extLst>
            </p:cNvPr>
            <p:cNvSpPr/>
            <p:nvPr/>
          </p:nvSpPr>
          <p:spPr>
            <a:xfrm>
              <a:off x="1493182" y="1288447"/>
              <a:ext cx="8598" cy="28468"/>
            </a:xfrm>
            <a:custGeom>
              <a:avLst/>
              <a:gdLst/>
              <a:ahLst/>
              <a:cxnLst/>
              <a:rect l="l" t="t" r="r" b="b"/>
              <a:pathLst>
                <a:path w="164" h="543" extrusionOk="0">
                  <a:moveTo>
                    <a:pt x="80" y="1"/>
                  </a:moveTo>
                  <a:cubicBezTo>
                    <a:pt x="40" y="1"/>
                    <a:pt x="0" y="27"/>
                    <a:pt x="0" y="80"/>
                  </a:cubicBezTo>
                  <a:lnTo>
                    <a:pt x="0" y="463"/>
                  </a:lnTo>
                  <a:cubicBezTo>
                    <a:pt x="0" y="517"/>
                    <a:pt x="40" y="543"/>
                    <a:pt x="80" y="543"/>
                  </a:cubicBezTo>
                  <a:cubicBezTo>
                    <a:pt x="123" y="543"/>
                    <a:pt x="163" y="517"/>
                    <a:pt x="163" y="463"/>
                  </a:cubicBezTo>
                  <a:lnTo>
                    <a:pt x="163" y="80"/>
                  </a:lnTo>
                  <a:cubicBezTo>
                    <a:pt x="163" y="27"/>
                    <a:pt x="120" y="1"/>
                    <a:pt x="80"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02" name="Google Shape;1905;p87">
              <a:extLst>
                <a:ext uri="{FF2B5EF4-FFF2-40B4-BE49-F238E27FC236}">
                  <a16:creationId xmlns:a16="http://schemas.microsoft.com/office/drawing/2014/main" id="{53A0EA40-91F5-4E04-A86E-41EEB088C6AB}"/>
                </a:ext>
              </a:extLst>
            </p:cNvPr>
            <p:cNvSpPr/>
            <p:nvPr/>
          </p:nvSpPr>
          <p:spPr>
            <a:xfrm>
              <a:off x="1044046" y="1627802"/>
              <a:ext cx="8441" cy="21705"/>
            </a:xfrm>
            <a:custGeom>
              <a:avLst/>
              <a:gdLst/>
              <a:ahLst/>
              <a:cxnLst/>
              <a:rect l="l" t="t" r="r" b="b"/>
              <a:pathLst>
                <a:path w="161" h="414" extrusionOk="0">
                  <a:moveTo>
                    <a:pt x="81" y="1"/>
                  </a:moveTo>
                  <a:cubicBezTo>
                    <a:pt x="41" y="1"/>
                    <a:pt x="1" y="24"/>
                    <a:pt x="1" y="77"/>
                  </a:cubicBezTo>
                  <a:lnTo>
                    <a:pt x="1" y="334"/>
                  </a:lnTo>
                  <a:cubicBezTo>
                    <a:pt x="1" y="387"/>
                    <a:pt x="41" y="414"/>
                    <a:pt x="81" y="414"/>
                  </a:cubicBezTo>
                  <a:cubicBezTo>
                    <a:pt x="121" y="414"/>
                    <a:pt x="160" y="387"/>
                    <a:pt x="160" y="334"/>
                  </a:cubicBezTo>
                  <a:lnTo>
                    <a:pt x="160" y="77"/>
                  </a:lnTo>
                  <a:cubicBezTo>
                    <a:pt x="160" y="24"/>
                    <a:pt x="121" y="1"/>
                    <a:pt x="81"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03" name="Google Shape;1906;p87">
              <a:extLst>
                <a:ext uri="{FF2B5EF4-FFF2-40B4-BE49-F238E27FC236}">
                  <a16:creationId xmlns:a16="http://schemas.microsoft.com/office/drawing/2014/main" id="{9C01DD87-B72A-4D6A-94A7-232F65E2E558}"/>
                </a:ext>
              </a:extLst>
            </p:cNvPr>
            <p:cNvSpPr/>
            <p:nvPr/>
          </p:nvSpPr>
          <p:spPr>
            <a:xfrm>
              <a:off x="1059407" y="1603581"/>
              <a:ext cx="13159" cy="29674"/>
            </a:xfrm>
            <a:custGeom>
              <a:avLst/>
              <a:gdLst/>
              <a:ahLst/>
              <a:cxnLst/>
              <a:rect l="l" t="t" r="r" b="b"/>
              <a:pathLst>
                <a:path w="251" h="566" extrusionOk="0">
                  <a:moveTo>
                    <a:pt x="101" y="0"/>
                  </a:moveTo>
                  <a:cubicBezTo>
                    <a:pt x="50" y="0"/>
                    <a:pt x="1" y="40"/>
                    <a:pt x="21" y="100"/>
                  </a:cubicBezTo>
                  <a:cubicBezTo>
                    <a:pt x="57" y="226"/>
                    <a:pt x="77" y="357"/>
                    <a:pt x="84" y="489"/>
                  </a:cubicBezTo>
                  <a:cubicBezTo>
                    <a:pt x="87" y="539"/>
                    <a:pt x="130" y="566"/>
                    <a:pt x="170" y="566"/>
                  </a:cubicBezTo>
                  <a:cubicBezTo>
                    <a:pt x="210" y="566"/>
                    <a:pt x="250" y="539"/>
                    <a:pt x="247" y="489"/>
                  </a:cubicBezTo>
                  <a:cubicBezTo>
                    <a:pt x="240" y="343"/>
                    <a:pt x="217" y="197"/>
                    <a:pt x="177" y="57"/>
                  </a:cubicBezTo>
                  <a:cubicBezTo>
                    <a:pt x="164" y="17"/>
                    <a:pt x="133" y="0"/>
                    <a:pt x="101" y="0"/>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04" name="Google Shape;1907;p87">
              <a:extLst>
                <a:ext uri="{FF2B5EF4-FFF2-40B4-BE49-F238E27FC236}">
                  <a16:creationId xmlns:a16="http://schemas.microsoft.com/office/drawing/2014/main" id="{54460A89-D639-438C-A3CB-2B507BF9BD48}"/>
                </a:ext>
              </a:extLst>
            </p:cNvPr>
            <p:cNvSpPr/>
            <p:nvPr/>
          </p:nvSpPr>
          <p:spPr>
            <a:xfrm>
              <a:off x="829256" y="1338147"/>
              <a:ext cx="8598" cy="25375"/>
            </a:xfrm>
            <a:custGeom>
              <a:avLst/>
              <a:gdLst/>
              <a:ahLst/>
              <a:cxnLst/>
              <a:rect l="l" t="t" r="r" b="b"/>
              <a:pathLst>
                <a:path w="164" h="484" extrusionOk="0">
                  <a:moveTo>
                    <a:pt x="84" y="1"/>
                  </a:moveTo>
                  <a:cubicBezTo>
                    <a:pt x="41" y="1"/>
                    <a:pt x="1" y="25"/>
                    <a:pt x="1" y="77"/>
                  </a:cubicBezTo>
                  <a:lnTo>
                    <a:pt x="1" y="407"/>
                  </a:lnTo>
                  <a:cubicBezTo>
                    <a:pt x="1" y="460"/>
                    <a:pt x="41" y="484"/>
                    <a:pt x="84" y="484"/>
                  </a:cubicBezTo>
                  <a:cubicBezTo>
                    <a:pt x="124" y="484"/>
                    <a:pt x="164" y="460"/>
                    <a:pt x="164" y="407"/>
                  </a:cubicBezTo>
                  <a:lnTo>
                    <a:pt x="164" y="77"/>
                  </a:lnTo>
                  <a:cubicBezTo>
                    <a:pt x="164" y="25"/>
                    <a:pt x="124" y="1"/>
                    <a:pt x="84"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05" name="Google Shape;1908;p87">
              <a:extLst>
                <a:ext uri="{FF2B5EF4-FFF2-40B4-BE49-F238E27FC236}">
                  <a16:creationId xmlns:a16="http://schemas.microsoft.com/office/drawing/2014/main" id="{AFBFD7AB-7381-4725-83CB-DACC8987E311}"/>
                </a:ext>
              </a:extLst>
            </p:cNvPr>
            <p:cNvSpPr/>
            <p:nvPr/>
          </p:nvSpPr>
          <p:spPr>
            <a:xfrm>
              <a:off x="843778" y="1345487"/>
              <a:ext cx="11534" cy="26947"/>
            </a:xfrm>
            <a:custGeom>
              <a:avLst/>
              <a:gdLst/>
              <a:ahLst/>
              <a:cxnLst/>
              <a:rect l="l" t="t" r="r" b="b"/>
              <a:pathLst>
                <a:path w="220" h="514" extrusionOk="0">
                  <a:moveTo>
                    <a:pt x="86" y="1"/>
                  </a:moveTo>
                  <a:cubicBezTo>
                    <a:pt x="53" y="1"/>
                    <a:pt x="27" y="20"/>
                    <a:pt x="20" y="60"/>
                  </a:cubicBezTo>
                  <a:cubicBezTo>
                    <a:pt x="0" y="197"/>
                    <a:pt x="3" y="324"/>
                    <a:pt x="43" y="457"/>
                  </a:cubicBezTo>
                  <a:cubicBezTo>
                    <a:pt x="56" y="497"/>
                    <a:pt x="90" y="513"/>
                    <a:pt x="120" y="513"/>
                  </a:cubicBezTo>
                  <a:cubicBezTo>
                    <a:pt x="170" y="513"/>
                    <a:pt x="220" y="473"/>
                    <a:pt x="200" y="413"/>
                  </a:cubicBezTo>
                  <a:cubicBezTo>
                    <a:pt x="170" y="310"/>
                    <a:pt x="160" y="211"/>
                    <a:pt x="176" y="104"/>
                  </a:cubicBezTo>
                  <a:cubicBezTo>
                    <a:pt x="186" y="44"/>
                    <a:pt x="133" y="1"/>
                    <a:pt x="86"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06" name="Google Shape;1909;p87">
              <a:extLst>
                <a:ext uri="{FF2B5EF4-FFF2-40B4-BE49-F238E27FC236}">
                  <a16:creationId xmlns:a16="http://schemas.microsoft.com/office/drawing/2014/main" id="{D5F25244-665D-4758-A690-BB92DB6E8DD2}"/>
                </a:ext>
              </a:extLst>
            </p:cNvPr>
            <p:cNvSpPr/>
            <p:nvPr/>
          </p:nvSpPr>
          <p:spPr>
            <a:xfrm>
              <a:off x="948945" y="1320899"/>
              <a:ext cx="8598" cy="15780"/>
            </a:xfrm>
            <a:custGeom>
              <a:avLst/>
              <a:gdLst/>
              <a:ahLst/>
              <a:cxnLst/>
              <a:rect l="l" t="t" r="r" b="b"/>
              <a:pathLst>
                <a:path w="164" h="301" extrusionOk="0">
                  <a:moveTo>
                    <a:pt x="81" y="1"/>
                  </a:moveTo>
                  <a:cubicBezTo>
                    <a:pt x="41" y="1"/>
                    <a:pt x="1" y="27"/>
                    <a:pt x="1" y="77"/>
                  </a:cubicBezTo>
                  <a:lnTo>
                    <a:pt x="1" y="220"/>
                  </a:lnTo>
                  <a:cubicBezTo>
                    <a:pt x="1" y="274"/>
                    <a:pt x="41" y="300"/>
                    <a:pt x="81" y="300"/>
                  </a:cubicBezTo>
                  <a:cubicBezTo>
                    <a:pt x="121" y="300"/>
                    <a:pt x="164" y="274"/>
                    <a:pt x="164" y="220"/>
                  </a:cubicBezTo>
                  <a:lnTo>
                    <a:pt x="164" y="77"/>
                  </a:lnTo>
                  <a:cubicBezTo>
                    <a:pt x="164" y="27"/>
                    <a:pt x="121" y="1"/>
                    <a:pt x="81"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07" name="Google Shape;1910;p87">
              <a:extLst>
                <a:ext uri="{FF2B5EF4-FFF2-40B4-BE49-F238E27FC236}">
                  <a16:creationId xmlns:a16="http://schemas.microsoft.com/office/drawing/2014/main" id="{2B21C99C-A697-451B-A0E8-DF0242C3E871}"/>
                </a:ext>
              </a:extLst>
            </p:cNvPr>
            <p:cNvSpPr/>
            <p:nvPr/>
          </p:nvSpPr>
          <p:spPr>
            <a:xfrm>
              <a:off x="963939" y="1328396"/>
              <a:ext cx="8650" cy="20132"/>
            </a:xfrm>
            <a:custGeom>
              <a:avLst/>
              <a:gdLst/>
              <a:ahLst/>
              <a:cxnLst/>
              <a:rect l="l" t="t" r="r" b="b"/>
              <a:pathLst>
                <a:path w="165" h="384" extrusionOk="0">
                  <a:moveTo>
                    <a:pt x="85" y="1"/>
                  </a:moveTo>
                  <a:cubicBezTo>
                    <a:pt x="45" y="1"/>
                    <a:pt x="1" y="27"/>
                    <a:pt x="1" y="77"/>
                  </a:cubicBezTo>
                  <a:lnTo>
                    <a:pt x="1" y="303"/>
                  </a:lnTo>
                  <a:cubicBezTo>
                    <a:pt x="1" y="357"/>
                    <a:pt x="45" y="383"/>
                    <a:pt x="85" y="383"/>
                  </a:cubicBezTo>
                  <a:cubicBezTo>
                    <a:pt x="124" y="383"/>
                    <a:pt x="164" y="357"/>
                    <a:pt x="164" y="303"/>
                  </a:cubicBezTo>
                  <a:lnTo>
                    <a:pt x="164" y="77"/>
                  </a:lnTo>
                  <a:cubicBezTo>
                    <a:pt x="164" y="27"/>
                    <a:pt x="124" y="1"/>
                    <a:pt x="85" y="1"/>
                  </a:cubicBezTo>
                  <a:close/>
                </a:path>
              </a:pathLst>
            </a:custGeom>
            <a:solidFill>
              <a:srgbClr val="FF8645"/>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08" name="Google Shape;1911;p87">
              <a:extLst>
                <a:ext uri="{FF2B5EF4-FFF2-40B4-BE49-F238E27FC236}">
                  <a16:creationId xmlns:a16="http://schemas.microsoft.com/office/drawing/2014/main" id="{78D3E7D5-01F6-46AF-8E22-881502EB3EC3}"/>
                </a:ext>
              </a:extLst>
            </p:cNvPr>
            <p:cNvSpPr/>
            <p:nvPr/>
          </p:nvSpPr>
          <p:spPr>
            <a:xfrm>
              <a:off x="1123262" y="2048523"/>
              <a:ext cx="101394" cy="41365"/>
            </a:xfrm>
            <a:custGeom>
              <a:avLst/>
              <a:gdLst/>
              <a:ahLst/>
              <a:cxnLst/>
              <a:rect l="l" t="t" r="r" b="b"/>
              <a:pathLst>
                <a:path w="1934" h="789" extrusionOk="0">
                  <a:moveTo>
                    <a:pt x="1934" y="0"/>
                  </a:moveTo>
                  <a:cubicBezTo>
                    <a:pt x="1575" y="34"/>
                    <a:pt x="1242" y="140"/>
                    <a:pt x="916" y="269"/>
                  </a:cubicBezTo>
                  <a:cubicBezTo>
                    <a:pt x="593" y="406"/>
                    <a:pt x="281" y="562"/>
                    <a:pt x="1" y="789"/>
                  </a:cubicBezTo>
                  <a:cubicBezTo>
                    <a:pt x="353" y="719"/>
                    <a:pt x="676" y="599"/>
                    <a:pt x="999" y="469"/>
                  </a:cubicBezTo>
                  <a:cubicBezTo>
                    <a:pt x="1319" y="336"/>
                    <a:pt x="1631" y="197"/>
                    <a:pt x="1934"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09" name="Google Shape;1912;p87">
              <a:extLst>
                <a:ext uri="{FF2B5EF4-FFF2-40B4-BE49-F238E27FC236}">
                  <a16:creationId xmlns:a16="http://schemas.microsoft.com/office/drawing/2014/main" id="{5BB937B8-87B4-43A5-B410-A2105020C2C9}"/>
                </a:ext>
              </a:extLst>
            </p:cNvPr>
            <p:cNvSpPr/>
            <p:nvPr/>
          </p:nvSpPr>
          <p:spPr>
            <a:xfrm>
              <a:off x="1923602" y="1499358"/>
              <a:ext cx="105483" cy="106846"/>
            </a:xfrm>
            <a:custGeom>
              <a:avLst/>
              <a:gdLst/>
              <a:ahLst/>
              <a:cxnLst/>
              <a:rect l="l" t="t" r="r" b="b"/>
              <a:pathLst>
                <a:path w="2012" h="2038" extrusionOk="0">
                  <a:moveTo>
                    <a:pt x="2011" y="1"/>
                  </a:moveTo>
                  <a:lnTo>
                    <a:pt x="1" y="724"/>
                  </a:lnTo>
                  <a:cubicBezTo>
                    <a:pt x="151" y="1226"/>
                    <a:pt x="523" y="1898"/>
                    <a:pt x="1469" y="2038"/>
                  </a:cubicBezTo>
                  <a:lnTo>
                    <a:pt x="2011" y="1"/>
                  </a:lnTo>
                  <a:close/>
                </a:path>
              </a:pathLst>
            </a:custGeom>
            <a:solidFill>
              <a:srgbClr val="741B47"/>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10" name="Google Shape;1913;p87">
              <a:extLst>
                <a:ext uri="{FF2B5EF4-FFF2-40B4-BE49-F238E27FC236}">
                  <a16:creationId xmlns:a16="http://schemas.microsoft.com/office/drawing/2014/main" id="{F4A2814C-1407-4D54-8555-01E2BE222CDA}"/>
                </a:ext>
              </a:extLst>
            </p:cNvPr>
            <p:cNvSpPr/>
            <p:nvPr/>
          </p:nvSpPr>
          <p:spPr>
            <a:xfrm rot="-544738">
              <a:off x="1222780" y="1443410"/>
              <a:ext cx="58177" cy="68652"/>
            </a:xfrm>
            <a:custGeom>
              <a:avLst/>
              <a:gdLst/>
              <a:ahLst/>
              <a:cxnLst/>
              <a:rect l="l" t="t" r="r" b="b"/>
              <a:pathLst>
                <a:path w="2327" h="2746" extrusionOk="0">
                  <a:moveTo>
                    <a:pt x="229" y="1"/>
                  </a:moveTo>
                  <a:cubicBezTo>
                    <a:pt x="73" y="480"/>
                    <a:pt x="1" y="983"/>
                    <a:pt x="35" y="1503"/>
                  </a:cubicBezTo>
                  <a:cubicBezTo>
                    <a:pt x="52" y="1762"/>
                    <a:pt x="103" y="2027"/>
                    <a:pt x="250" y="2295"/>
                  </a:cubicBezTo>
                  <a:cubicBezTo>
                    <a:pt x="321" y="2425"/>
                    <a:pt x="433" y="2557"/>
                    <a:pt x="589" y="2642"/>
                  </a:cubicBezTo>
                  <a:cubicBezTo>
                    <a:pt x="714" y="2715"/>
                    <a:pt x="856" y="2746"/>
                    <a:pt x="993" y="2746"/>
                  </a:cubicBezTo>
                  <a:cubicBezTo>
                    <a:pt x="1024" y="2746"/>
                    <a:pt x="1055" y="2744"/>
                    <a:pt x="1086" y="2741"/>
                  </a:cubicBezTo>
                  <a:cubicBezTo>
                    <a:pt x="1252" y="2727"/>
                    <a:pt x="1412" y="2659"/>
                    <a:pt x="1541" y="2568"/>
                  </a:cubicBezTo>
                  <a:cubicBezTo>
                    <a:pt x="1670" y="2473"/>
                    <a:pt x="1769" y="2360"/>
                    <a:pt x="1850" y="2245"/>
                  </a:cubicBezTo>
                  <a:cubicBezTo>
                    <a:pt x="2000" y="2007"/>
                    <a:pt x="2102" y="1759"/>
                    <a:pt x="2163" y="1511"/>
                  </a:cubicBezTo>
                  <a:cubicBezTo>
                    <a:pt x="2293" y="1010"/>
                    <a:pt x="2326" y="500"/>
                    <a:pt x="2269" y="1"/>
                  </a:cubicBezTo>
                  <a:lnTo>
                    <a:pt x="2269" y="1"/>
                  </a:lnTo>
                  <a:cubicBezTo>
                    <a:pt x="2122" y="480"/>
                    <a:pt x="1983" y="949"/>
                    <a:pt x="1800" y="1385"/>
                  </a:cubicBezTo>
                  <a:cubicBezTo>
                    <a:pt x="1704" y="1599"/>
                    <a:pt x="1602" y="1806"/>
                    <a:pt x="1469" y="1969"/>
                  </a:cubicBezTo>
                  <a:cubicBezTo>
                    <a:pt x="1341" y="2132"/>
                    <a:pt x="1191" y="2242"/>
                    <a:pt x="1038" y="2251"/>
                  </a:cubicBezTo>
                  <a:cubicBezTo>
                    <a:pt x="1020" y="2253"/>
                    <a:pt x="1002" y="2254"/>
                    <a:pt x="986" y="2254"/>
                  </a:cubicBezTo>
                  <a:cubicBezTo>
                    <a:pt x="846" y="2254"/>
                    <a:pt x="743" y="2190"/>
                    <a:pt x="644" y="2051"/>
                  </a:cubicBezTo>
                  <a:cubicBezTo>
                    <a:pt x="531" y="1895"/>
                    <a:pt x="470" y="1670"/>
                    <a:pt x="413" y="1446"/>
                  </a:cubicBezTo>
                  <a:cubicBezTo>
                    <a:pt x="314" y="990"/>
                    <a:pt x="273" y="500"/>
                    <a:pt x="229"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sp>
          <p:nvSpPr>
            <p:cNvPr id="211" name="Google Shape;1914;p87">
              <a:extLst>
                <a:ext uri="{FF2B5EF4-FFF2-40B4-BE49-F238E27FC236}">
                  <a16:creationId xmlns:a16="http://schemas.microsoft.com/office/drawing/2014/main" id="{68A07F3A-15F9-45CF-8A78-D963D1EF3F4F}"/>
                </a:ext>
              </a:extLst>
            </p:cNvPr>
            <p:cNvSpPr/>
            <p:nvPr/>
          </p:nvSpPr>
          <p:spPr>
            <a:xfrm rot="-544738">
              <a:off x="1448521" y="1405944"/>
              <a:ext cx="76377" cy="79252"/>
            </a:xfrm>
            <a:custGeom>
              <a:avLst/>
              <a:gdLst/>
              <a:ahLst/>
              <a:cxnLst/>
              <a:rect l="l" t="t" r="r" b="b"/>
              <a:pathLst>
                <a:path w="3055" h="3170" extrusionOk="0">
                  <a:moveTo>
                    <a:pt x="2309" y="1"/>
                  </a:moveTo>
                  <a:lnTo>
                    <a:pt x="2309" y="1"/>
                  </a:lnTo>
                  <a:cubicBezTo>
                    <a:pt x="2466" y="582"/>
                    <a:pt x="2612" y="1167"/>
                    <a:pt x="2626" y="1728"/>
                  </a:cubicBezTo>
                  <a:cubicBezTo>
                    <a:pt x="2626" y="2000"/>
                    <a:pt x="2588" y="2275"/>
                    <a:pt x="2456" y="2438"/>
                  </a:cubicBezTo>
                  <a:cubicBezTo>
                    <a:pt x="2337" y="2601"/>
                    <a:pt x="2116" y="2677"/>
                    <a:pt x="1860" y="2677"/>
                  </a:cubicBezTo>
                  <a:lnTo>
                    <a:pt x="1819" y="2677"/>
                  </a:lnTo>
                  <a:cubicBezTo>
                    <a:pt x="1575" y="2677"/>
                    <a:pt x="1344" y="2615"/>
                    <a:pt x="1143" y="2490"/>
                  </a:cubicBezTo>
                  <a:cubicBezTo>
                    <a:pt x="929" y="2364"/>
                    <a:pt x="769" y="2140"/>
                    <a:pt x="627" y="1905"/>
                  </a:cubicBezTo>
                  <a:cubicBezTo>
                    <a:pt x="355" y="1422"/>
                    <a:pt x="205" y="841"/>
                    <a:pt x="90" y="249"/>
                  </a:cubicBezTo>
                  <a:lnTo>
                    <a:pt x="90" y="249"/>
                  </a:lnTo>
                  <a:cubicBezTo>
                    <a:pt x="1" y="847"/>
                    <a:pt x="38" y="1480"/>
                    <a:pt x="283" y="2074"/>
                  </a:cubicBezTo>
                  <a:cubicBezTo>
                    <a:pt x="405" y="2371"/>
                    <a:pt x="592" y="2663"/>
                    <a:pt x="878" y="2870"/>
                  </a:cubicBezTo>
                  <a:cubicBezTo>
                    <a:pt x="1163" y="3078"/>
                    <a:pt x="1521" y="3169"/>
                    <a:pt x="1860" y="3169"/>
                  </a:cubicBezTo>
                  <a:lnTo>
                    <a:pt x="1864" y="3169"/>
                  </a:lnTo>
                  <a:cubicBezTo>
                    <a:pt x="2034" y="3163"/>
                    <a:pt x="2211" y="3142"/>
                    <a:pt x="2384" y="3067"/>
                  </a:cubicBezTo>
                  <a:cubicBezTo>
                    <a:pt x="2561" y="2996"/>
                    <a:pt x="2728" y="2870"/>
                    <a:pt x="2836" y="2707"/>
                  </a:cubicBezTo>
                  <a:cubicBezTo>
                    <a:pt x="3047" y="2374"/>
                    <a:pt x="3054" y="2010"/>
                    <a:pt x="3010" y="1697"/>
                  </a:cubicBezTo>
                  <a:cubicBezTo>
                    <a:pt x="2914" y="1062"/>
                    <a:pt x="2649" y="504"/>
                    <a:pt x="2309" y="1"/>
                  </a:cubicBezTo>
                  <a:close/>
                </a:path>
              </a:pathLst>
            </a:custGeom>
            <a:solidFill>
              <a:schemeClr val="dk1"/>
            </a:solidFill>
            <a:ln>
              <a:noFill/>
            </a:ln>
          </p:spPr>
          <p:txBody>
            <a:bodyPr spcFirstLastPara="1" wrap="square" lIns="121900" tIns="121900" rIns="121900" bIns="121900" anchor="ctr" anchorCtr="0">
              <a:noAutofit/>
            </a:bodyPr>
            <a:lstStyle/>
            <a:p>
              <a:pPr marL="0" marR="0" lvl="0" indent="0" algn="l" defTabSz="121914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prstClr val="black"/>
                </a:solidFill>
                <a:effectLst/>
                <a:uLnTx/>
                <a:uFillTx/>
                <a:latin typeface="zihun58hao-chuangzhonghei" panose="020F0502020204030204"/>
                <a:cs typeface="+mn-cs"/>
              </a:endParaRPr>
            </a:p>
          </p:txBody>
        </p:sp>
      </p:grpSp>
    </p:spTree>
    <p:extLst>
      <p:ext uri="{BB962C8B-B14F-4D97-AF65-F5344CB8AC3E}">
        <p14:creationId xmlns:p14="http://schemas.microsoft.com/office/powerpoint/2010/main" val="15172555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Kết quả hình ảnh cho math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5001" t="15270" r="2499" b="17453"/>
          <a:stretch/>
        </p:blipFill>
        <p:spPr bwMode="auto">
          <a:xfrm>
            <a:off x="0" y="-25400"/>
            <a:ext cx="12192000" cy="691978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638300" y="1955804"/>
            <a:ext cx="7924800" cy="830997"/>
          </a:xfrm>
          <a:prstGeom prst="rect">
            <a:avLst/>
          </a:prstGeom>
          <a:noFill/>
        </p:spPr>
        <p:txBody>
          <a:bodyPr wrap="square" lIns="91440" tIns="45720" rIns="91440" bIns="45720">
            <a:spAutoFit/>
          </a:bodyPr>
          <a:lstStyle/>
          <a:p>
            <a:pPr marL="0" marR="0" lvl="0" indent="0" algn="ctr" defTabSz="121911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51" normalizeH="0" baseline="0" noProof="0">
                <a:ln w="9525" cmpd="sng">
                  <a:noFill/>
                  <a:prstDash val="solid"/>
                </a:ln>
                <a:solidFill>
                  <a:srgbClr val="FFFFFF"/>
                </a:solidFill>
                <a:effectLst>
                  <a:glow rad="38100">
                    <a:srgbClr val="4F81BD">
                      <a:alpha val="40000"/>
                    </a:srgbClr>
                  </a:glow>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Nhiệm vụ tự học</a:t>
            </a:r>
            <a:endParaRPr kumimoji="0" lang="en-US" sz="4800" b="1" i="0" u="none" strike="noStrike" kern="1200" cap="none" spc="51" normalizeH="0" baseline="0" noProof="0" dirty="0">
              <a:ln w="9525" cmpd="sng">
                <a:noFill/>
                <a:prstDash val="solid"/>
              </a:ln>
              <a:solidFill>
                <a:srgbClr val="FFFFFF"/>
              </a:solidFill>
              <a:effectLst>
                <a:glow rad="38100">
                  <a:srgbClr val="4F81BD">
                    <a:alpha val="40000"/>
                  </a:srgbClr>
                </a:glow>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endParaRPr>
          </a:p>
        </p:txBody>
      </p:sp>
      <p:sp>
        <p:nvSpPr>
          <p:cNvPr id="2" name="Rectangle 1"/>
          <p:cNvSpPr/>
          <p:nvPr/>
        </p:nvSpPr>
        <p:spPr>
          <a:xfrm>
            <a:off x="5939760" y="3223816"/>
            <a:ext cx="237566" cy="379656"/>
          </a:xfrm>
          <a:prstGeom prst="rect">
            <a:avLst/>
          </a:prstGeom>
        </p:spPr>
        <p:txBody>
          <a:bodyPr wrap="none">
            <a:spAutoFit/>
          </a:bodyPr>
          <a:lstStyle/>
          <a:p>
            <a:pPr marL="0" marR="0" lvl="0" indent="0" algn="l" defTabSz="1219110" rtl="0" eaLnBrk="1" fontAlgn="auto" latinLnBrk="0" hangingPunct="1">
              <a:lnSpc>
                <a:spcPct val="100000"/>
              </a:lnSpc>
              <a:spcBef>
                <a:spcPts val="0"/>
              </a:spcBef>
              <a:spcAft>
                <a:spcPts val="0"/>
              </a:spcAft>
              <a:buClrTx/>
              <a:buSzTx/>
              <a:buFontTx/>
              <a:buNone/>
              <a:tabLst/>
              <a:defRPr/>
            </a:pPr>
            <a:r>
              <a:rPr kumimoji="0" lang="en-US" sz="1867"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p>
        </p:txBody>
      </p:sp>
      <p:pic>
        <p:nvPicPr>
          <p:cNvPr id="5" name="Picture 2" descr="Vinschool – Trang thông tin điện tử của Vinscho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7164" y="212873"/>
            <a:ext cx="1085851" cy="8667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638300" y="2936591"/>
            <a:ext cx="7924800" cy="1692964"/>
          </a:xfrm>
          <a:prstGeom prst="rect">
            <a:avLst/>
          </a:prstGeom>
          <a:noFill/>
        </p:spPr>
        <p:txBody>
          <a:bodyPr wrap="square" lIns="91440" tIns="45720" rIns="91440" bIns="45720">
            <a:spAutoFit/>
          </a:bodyPr>
          <a:lstStyle/>
          <a:p>
            <a:pPr marL="0" marR="0" lvl="0" indent="0" algn="l" defTabSz="1219110" rtl="0" eaLnBrk="1" fontAlgn="auto" latinLnBrk="0" hangingPunct="1">
              <a:lnSpc>
                <a:spcPct val="100000"/>
              </a:lnSpc>
              <a:spcBef>
                <a:spcPts val="0"/>
              </a:spcBef>
              <a:spcAft>
                <a:spcPts val="0"/>
              </a:spcAft>
              <a:buClrTx/>
              <a:buSzTx/>
              <a:buFontTx/>
              <a:buNone/>
              <a:tabLst/>
              <a:defRPr/>
            </a:pPr>
            <a:r>
              <a:rPr kumimoji="0" lang="en-US" sz="3467" b="0" i="0" u="none" strike="noStrike" kern="1200" cap="none" spc="51" normalizeH="0" baseline="0" noProof="0">
                <a:ln w="9525" cmpd="sng">
                  <a:noFill/>
                  <a:prstDash val="solid"/>
                </a:ln>
                <a:solidFill>
                  <a:srgbClr val="FFFFFF"/>
                </a:solidFill>
                <a:effectLst>
                  <a:glow rad="38100">
                    <a:srgbClr val="4F81BD">
                      <a:alpha val="40000"/>
                    </a:srgbClr>
                  </a:glow>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 Ôn lại các kiến thức đã học</a:t>
            </a:r>
          </a:p>
          <a:p>
            <a:pPr marL="457200" marR="0" lvl="0" indent="-457200" algn="l" defTabSz="1219110" rtl="0" eaLnBrk="1" fontAlgn="auto" latinLnBrk="0" hangingPunct="1">
              <a:lnSpc>
                <a:spcPct val="100000"/>
              </a:lnSpc>
              <a:spcBef>
                <a:spcPts val="0"/>
              </a:spcBef>
              <a:spcAft>
                <a:spcPts val="0"/>
              </a:spcAft>
              <a:buClrTx/>
              <a:buSzTx/>
              <a:buFontTx/>
              <a:buChar char="-"/>
              <a:tabLst/>
              <a:defRPr/>
            </a:pPr>
            <a:r>
              <a:rPr kumimoji="0" lang="en-US" sz="3467" b="0" i="0" u="none" strike="noStrike" kern="1200" cap="none" spc="51" normalizeH="0" baseline="0" noProof="0">
                <a:ln w="9525" cmpd="sng">
                  <a:noFill/>
                  <a:prstDash val="solid"/>
                </a:ln>
                <a:solidFill>
                  <a:srgbClr val="FFFFFF"/>
                </a:solidFill>
                <a:effectLst>
                  <a:glow rad="38100">
                    <a:srgbClr val="4F81BD">
                      <a:alpha val="40000"/>
                    </a:srgbClr>
                  </a:glow>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Hoàn thành bài Quiz trên LMS</a:t>
            </a:r>
          </a:p>
          <a:p>
            <a:pPr marL="457200" marR="0" lvl="0" indent="-457200" algn="l" defTabSz="1219110" rtl="0" eaLnBrk="1" fontAlgn="auto" latinLnBrk="0" hangingPunct="1">
              <a:lnSpc>
                <a:spcPct val="100000"/>
              </a:lnSpc>
              <a:spcBef>
                <a:spcPts val="0"/>
              </a:spcBef>
              <a:spcAft>
                <a:spcPts val="0"/>
              </a:spcAft>
              <a:buClrTx/>
              <a:buSzTx/>
              <a:buFontTx/>
              <a:buChar char="-"/>
              <a:tabLst/>
              <a:defRPr/>
            </a:pPr>
            <a:r>
              <a:rPr kumimoji="0" lang="en-US" sz="3467" b="0" i="0" u="none" strike="noStrike" kern="1200" cap="none" spc="51" normalizeH="0" baseline="0" noProof="0">
                <a:ln w="9525" cmpd="sng">
                  <a:noFill/>
                  <a:prstDash val="solid"/>
                </a:ln>
                <a:solidFill>
                  <a:srgbClr val="FFFFFF"/>
                </a:solidFill>
                <a:effectLst>
                  <a:glow rad="38100">
                    <a:srgbClr val="4F81BD">
                      <a:alpha val="40000"/>
                    </a:srgbClr>
                  </a:glow>
                  <a:outerShdw blurRad="38100" dist="38100" dir="2700000" algn="tl">
                    <a:srgbClr val="000000">
                      <a:alpha val="43137"/>
                    </a:srgbClr>
                  </a:outerShdw>
                </a:effectLst>
                <a:uLnTx/>
                <a:uFillTx/>
                <a:latin typeface="Cambria" panose="02040503050406030204" pitchFamily="18" charset="0"/>
                <a:ea typeface="Cambria" panose="02040503050406030204" pitchFamily="18" charset="0"/>
                <a:cs typeface="+mn-cs"/>
              </a:rPr>
              <a:t>Thực hành soạn thảo với MS Word</a:t>
            </a:r>
          </a:p>
        </p:txBody>
      </p:sp>
    </p:spTree>
    <p:extLst>
      <p:ext uri="{BB962C8B-B14F-4D97-AF65-F5344CB8AC3E}">
        <p14:creationId xmlns:p14="http://schemas.microsoft.com/office/powerpoint/2010/main" val="50677840"/>
      </p:ext>
    </p:extLst>
  </p:cSld>
  <p:clrMapOvr>
    <a:masterClrMapping/>
  </p:clrMapOvr>
  <p:transition spd="slow">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2A8B853-EA2D-4822-A419-BE58AF418B62}"/>
              </a:ext>
            </a:extLst>
          </p:cNvPr>
          <p:cNvGrpSpPr/>
          <p:nvPr/>
        </p:nvGrpSpPr>
        <p:grpSpPr>
          <a:xfrm>
            <a:off x="929105" y="128132"/>
            <a:ext cx="10543296" cy="812800"/>
            <a:chOff x="2020207" y="83582"/>
            <a:chExt cx="6002700" cy="720567"/>
          </a:xfrm>
        </p:grpSpPr>
        <p:pic>
          <p:nvPicPr>
            <p:cNvPr id="39" name="Picture 38">
              <a:extLst>
                <a:ext uri="{FF2B5EF4-FFF2-40B4-BE49-F238E27FC236}">
                  <a16:creationId xmlns:a16="http://schemas.microsoft.com/office/drawing/2014/main" id="{65562071-1154-4299-8BCC-9A6A29064F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0207" y="83582"/>
              <a:ext cx="6002700" cy="720567"/>
            </a:xfrm>
            <a:prstGeom prst="rect">
              <a:avLst/>
            </a:prstGeom>
          </p:spPr>
        </p:pic>
        <p:sp>
          <p:nvSpPr>
            <p:cNvPr id="40" name="TextBox 39">
              <a:extLst>
                <a:ext uri="{FF2B5EF4-FFF2-40B4-BE49-F238E27FC236}">
                  <a16:creationId xmlns:a16="http://schemas.microsoft.com/office/drawing/2014/main" id="{D9FEE5F6-94AD-4C8E-9B3C-7AEB15525A39}"/>
                </a:ext>
              </a:extLst>
            </p:cNvPr>
            <p:cNvSpPr txBox="1"/>
            <p:nvPr/>
          </p:nvSpPr>
          <p:spPr>
            <a:xfrm>
              <a:off x="3457890" y="110873"/>
              <a:ext cx="3127362" cy="663996"/>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4267" b="1" i="0" u="none" strike="noStrike" kern="1200" cap="none" spc="0" normalizeH="0" baseline="0" noProof="0">
                  <a:ln>
                    <a:noFill/>
                  </a:ln>
                  <a:solidFill>
                    <a:prstClr val="white"/>
                  </a:solidFill>
                  <a:effectLst/>
                  <a:uLnTx/>
                  <a:uFillTx/>
                  <a:latin typeface="Cambria" panose="02040503050406030204" pitchFamily="18" charset="0"/>
                  <a:ea typeface="+mn-ea"/>
                  <a:cs typeface="+mn-cs"/>
                </a:rPr>
                <a:t>QUAN SÁT</a:t>
              </a:r>
              <a:r>
                <a:rPr lang="en-US" sz="4267" b="1" kern="1200">
                  <a:solidFill>
                    <a:prstClr val="white"/>
                  </a:solidFill>
                  <a:latin typeface="Cambria" panose="02040503050406030204" pitchFamily="18" charset="0"/>
                  <a:ea typeface="+mn-ea"/>
                  <a:cs typeface="+mn-cs"/>
                </a:rPr>
                <a:t>, NHẬN XÉT</a:t>
              </a:r>
              <a:endParaRPr kumimoji="0" lang="en-US" sz="4267" b="1"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sp>
        <p:nvSpPr>
          <p:cNvPr id="11" name="Thought Bubble: Cloud 3">
            <a:extLst>
              <a:ext uri="{FF2B5EF4-FFF2-40B4-BE49-F238E27FC236}">
                <a16:creationId xmlns:a16="http://schemas.microsoft.com/office/drawing/2014/main" id="{03A773BB-AC51-4AFA-AAAF-0B4C4B0375F4}"/>
              </a:ext>
            </a:extLst>
          </p:cNvPr>
          <p:cNvSpPr/>
          <p:nvPr/>
        </p:nvSpPr>
        <p:spPr>
          <a:xfrm>
            <a:off x="677252" y="701569"/>
            <a:ext cx="3036421" cy="1953061"/>
          </a:xfrm>
          <a:prstGeom prst="cloudCallout">
            <a:avLst>
              <a:gd name="adj1" fmla="val -17126"/>
              <a:gd name="adj2" fmla="val 61850"/>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Cambria" panose="02040503050406030204" pitchFamily="18" charset="0"/>
                <a:ea typeface="Cambria" panose="02040503050406030204" pitchFamily="18" charset="0"/>
              </a:rPr>
              <a:t>Có gì giống và khác nhau giữa 2 đoạn văn bản sau?</a:t>
            </a:r>
          </a:p>
        </p:txBody>
      </p:sp>
      <p:pic>
        <p:nvPicPr>
          <p:cNvPr id="13" name="Picture 12">
            <a:extLst>
              <a:ext uri="{FF2B5EF4-FFF2-40B4-BE49-F238E27FC236}">
                <a16:creationId xmlns:a16="http://schemas.microsoft.com/office/drawing/2014/main" id="{37362801-F2B3-4733-BEC5-612DE5B83D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974854"/>
            <a:ext cx="1990156" cy="3303800"/>
          </a:xfrm>
          <a:prstGeom prst="rect">
            <a:avLst/>
          </a:prstGeom>
        </p:spPr>
      </p:pic>
      <p:sp>
        <p:nvSpPr>
          <p:cNvPr id="19" name="Title 1"/>
          <p:cNvSpPr txBox="1">
            <a:spLocks/>
          </p:cNvSpPr>
          <p:nvPr/>
        </p:nvSpPr>
        <p:spPr>
          <a:xfrm>
            <a:off x="4342324" y="2257206"/>
            <a:ext cx="1300832" cy="373887"/>
          </a:xfrm>
          <a:prstGeom prst="rect">
            <a:avLst/>
          </a:prstGeom>
          <a:solidFill>
            <a:srgbClr val="FFC000"/>
          </a:solidFill>
          <a:ln w="19050">
            <a:solidFill>
              <a:schemeClr val="bg1"/>
            </a:solidFill>
            <a:prstDash val="dash"/>
          </a:ln>
        </p:spPr>
        <p:txBody>
          <a:bodyPr vert="horz" lIns="91440" tIns="45720" rIns="91440" bIns="45720" rtlCol="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2800" b="1">
                <a:latin typeface="Cambria" panose="02040503050406030204" pitchFamily="18" charset="0"/>
                <a:ea typeface="Cambria" panose="02040503050406030204" pitchFamily="18" charset="0"/>
              </a:rPr>
              <a:t>Lề trái</a:t>
            </a:r>
          </a:p>
        </p:txBody>
      </p:sp>
      <p:sp>
        <p:nvSpPr>
          <p:cNvPr id="18" name="TextBox 17"/>
          <p:cNvSpPr txBox="1"/>
          <p:nvPr/>
        </p:nvSpPr>
        <p:spPr>
          <a:xfrm>
            <a:off x="9121003" y="5696017"/>
            <a:ext cx="1728216" cy="461665"/>
          </a:xfrm>
          <a:prstGeom prst="rect">
            <a:avLst/>
          </a:prstGeom>
          <a:noFill/>
        </p:spPr>
        <p:txBody>
          <a:bodyPr wrap="square" rtlCol="0">
            <a:spAutoFit/>
          </a:bodyPr>
          <a:lstStyle/>
          <a:p>
            <a:r>
              <a:rPr lang="en-US" sz="2400" b="1">
                <a:solidFill>
                  <a:schemeClr val="bg1"/>
                </a:solidFill>
                <a:latin typeface="Cambria" panose="02040503050406030204" pitchFamily="18" charset="0"/>
                <a:ea typeface="Cambria" panose="02040503050406030204" pitchFamily="18" charset="0"/>
              </a:rPr>
              <a:t>Đoạn 2</a:t>
            </a:r>
          </a:p>
        </p:txBody>
      </p:sp>
      <p:sp>
        <p:nvSpPr>
          <p:cNvPr id="22" name="Title 1"/>
          <p:cNvSpPr txBox="1">
            <a:spLocks/>
          </p:cNvSpPr>
          <p:nvPr/>
        </p:nvSpPr>
        <p:spPr>
          <a:xfrm>
            <a:off x="5873858" y="2244129"/>
            <a:ext cx="1417111" cy="373886"/>
          </a:xfrm>
          <a:prstGeom prst="rect">
            <a:avLst/>
          </a:prstGeom>
          <a:solidFill>
            <a:srgbClr val="FFC000"/>
          </a:solidFill>
          <a:ln w="19050">
            <a:solidFill>
              <a:schemeClr val="bg1"/>
            </a:solidFill>
            <a:prstDash val="dash"/>
          </a:ln>
        </p:spPr>
        <p:txBody>
          <a:bodyPr vert="horz" lIns="91440" tIns="45720" rIns="91440" bIns="45720" rtlCol="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2800" b="1">
                <a:latin typeface="Cambria" panose="02040503050406030204" pitchFamily="18" charset="0"/>
                <a:ea typeface="Cambria" panose="02040503050406030204" pitchFamily="18" charset="0"/>
              </a:rPr>
              <a:t>Lề phải</a:t>
            </a:r>
          </a:p>
        </p:txBody>
      </p:sp>
      <p:sp>
        <p:nvSpPr>
          <p:cNvPr id="23" name="Title 1"/>
          <p:cNvSpPr txBox="1">
            <a:spLocks/>
          </p:cNvSpPr>
          <p:nvPr/>
        </p:nvSpPr>
        <p:spPr>
          <a:xfrm>
            <a:off x="7643839" y="2182495"/>
            <a:ext cx="1417111" cy="435520"/>
          </a:xfrm>
          <a:prstGeom prst="rect">
            <a:avLst/>
          </a:prstGeom>
          <a:solidFill>
            <a:srgbClr val="FFC000"/>
          </a:solidFill>
          <a:ln w="19050">
            <a:solidFill>
              <a:schemeClr val="bg1"/>
            </a:solidFill>
            <a:prstDash val="dash"/>
          </a:ln>
        </p:spPr>
        <p:txBody>
          <a:bodyPr vert="horz" lIns="91440" tIns="45720" rIns="91440" bIns="45720" rtlCol="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2800" b="1">
                <a:latin typeface="Cambria" panose="02040503050406030204" pitchFamily="18" charset="0"/>
                <a:ea typeface="Cambria" panose="02040503050406030204" pitchFamily="18" charset="0"/>
              </a:rPr>
              <a:t>Lề giữa</a:t>
            </a:r>
          </a:p>
        </p:txBody>
      </p:sp>
      <p:sp>
        <p:nvSpPr>
          <p:cNvPr id="9" name="Right Brace 8"/>
          <p:cNvSpPr/>
          <p:nvPr/>
        </p:nvSpPr>
        <p:spPr>
          <a:xfrm rot="16200000">
            <a:off x="7696200" y="-317250"/>
            <a:ext cx="713232" cy="4489704"/>
          </a:xfrm>
          <a:prstGeom prst="rightBrace">
            <a:avLst>
              <a:gd name="adj1" fmla="val 8333"/>
              <a:gd name="adj2" fmla="val 51037"/>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EDABDAFC-1E68-8E0C-E60E-8B67BF1ABDF2}"/>
              </a:ext>
            </a:extLst>
          </p:cNvPr>
          <p:cNvSpPr/>
          <p:nvPr/>
        </p:nvSpPr>
        <p:spPr>
          <a:xfrm rot="16200000">
            <a:off x="7356688" y="-795691"/>
            <a:ext cx="574303" cy="5307657"/>
          </a:xfrm>
          <a:prstGeom prst="rightBrace">
            <a:avLst>
              <a:gd name="adj1" fmla="val 8333"/>
              <a:gd name="adj2" fmla="val 51037"/>
            </a:avLst>
          </a:prstGeom>
          <a:ln>
            <a:solidFill>
              <a:srgbClr val="C61A1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itle 1">
            <a:extLst>
              <a:ext uri="{FF2B5EF4-FFF2-40B4-BE49-F238E27FC236}">
                <a16:creationId xmlns:a16="http://schemas.microsoft.com/office/drawing/2014/main" id="{D5B367A4-3387-FF56-888D-7575BF815673}"/>
              </a:ext>
            </a:extLst>
          </p:cNvPr>
          <p:cNvSpPr txBox="1">
            <a:spLocks/>
          </p:cNvSpPr>
          <p:nvPr/>
        </p:nvSpPr>
        <p:spPr>
          <a:xfrm>
            <a:off x="6979509" y="1168430"/>
            <a:ext cx="3869710" cy="369528"/>
          </a:xfrm>
          <a:prstGeom prst="rect">
            <a:avLst/>
          </a:prstGeom>
          <a:solidFill>
            <a:srgbClr val="FFC000"/>
          </a:solidFill>
          <a:ln w="19050">
            <a:solidFill>
              <a:schemeClr val="bg1"/>
            </a:solidFill>
            <a:prstDash val="dash"/>
          </a:ln>
        </p:spPr>
        <p:txBody>
          <a:bodyPr vert="horz" lIns="91440" tIns="45720" rIns="91440" bIns="45720" rtlCol="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2800" b="1">
                <a:latin typeface="Cambria" panose="02040503050406030204" pitchFamily="18" charset="0"/>
                <a:ea typeface="Cambria" panose="02040503050406030204" pitchFamily="18" charset="0"/>
              </a:rPr>
              <a:t>Căn lề cho văn bản</a:t>
            </a:r>
            <a:endParaRPr lang="en-US" sz="2800" b="1" dirty="0">
              <a:latin typeface="Cambria" panose="02040503050406030204" pitchFamily="18" charset="0"/>
              <a:ea typeface="Cambria" panose="02040503050406030204" pitchFamily="18" charset="0"/>
            </a:endParaRPr>
          </a:p>
        </p:txBody>
      </p:sp>
      <p:pic>
        <p:nvPicPr>
          <p:cNvPr id="1026" name="Picture 2">
            <a:extLst>
              <a:ext uri="{FF2B5EF4-FFF2-40B4-BE49-F238E27FC236}">
                <a16:creationId xmlns:a16="http://schemas.microsoft.com/office/drawing/2014/main" id="{E704EAE7-BEB1-B162-49F8-69058D028C86}"/>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3598486" y="2321336"/>
            <a:ext cx="435725" cy="435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96316F7-4BAE-A073-405C-2060424DBFC8}"/>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3486840" y="5422331"/>
            <a:ext cx="547371" cy="547371"/>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7495C9B5-8DB8-1765-76C6-3880784C5354}"/>
              </a:ext>
            </a:extLst>
          </p:cNvPr>
          <p:cNvSpPr txBox="1">
            <a:spLocks/>
          </p:cNvSpPr>
          <p:nvPr/>
        </p:nvSpPr>
        <p:spPr>
          <a:xfrm>
            <a:off x="9344634" y="2215209"/>
            <a:ext cx="2424999" cy="369528"/>
          </a:xfrm>
          <a:prstGeom prst="rect">
            <a:avLst/>
          </a:prstGeom>
          <a:solidFill>
            <a:srgbClr val="FFC000"/>
          </a:solidFill>
          <a:ln w="19050">
            <a:solidFill>
              <a:schemeClr val="bg1"/>
            </a:solidFill>
            <a:prstDash val="dash"/>
          </a:ln>
        </p:spPr>
        <p:txBody>
          <a:bodyPr vert="horz" lIns="91440" tIns="45720" rIns="91440" bIns="45720" rtlCol="0" anchor="ctr">
            <a:noAutofit/>
          </a:bodyPr>
          <a:lstStyle>
            <a:lvl1pPr algn="ctr" defTabSz="1219170" rtl="0" eaLnBrk="1" latinLnBrk="0" hangingPunct="1">
              <a:spcBef>
                <a:spcPct val="0"/>
              </a:spcBef>
              <a:buNone/>
              <a:defRPr sz="5867" kern="1200">
                <a:solidFill>
                  <a:schemeClr val="tx1"/>
                </a:solidFill>
                <a:latin typeface="+mj-lt"/>
                <a:ea typeface="+mj-ea"/>
                <a:cs typeface="+mj-cs"/>
              </a:defRPr>
            </a:lvl1pPr>
          </a:lstStyle>
          <a:p>
            <a:r>
              <a:rPr lang="en-US" sz="2800" b="1">
                <a:latin typeface="Cambria" panose="02040503050406030204" pitchFamily="18" charset="0"/>
                <a:ea typeface="Cambria" panose="02040503050406030204" pitchFamily="18" charset="0"/>
              </a:rPr>
              <a:t>Thẳng hai lề</a:t>
            </a:r>
          </a:p>
        </p:txBody>
      </p:sp>
      <p:pic>
        <p:nvPicPr>
          <p:cNvPr id="21" name="Picture 20">
            <a:extLst>
              <a:ext uri="{FF2B5EF4-FFF2-40B4-BE49-F238E27FC236}">
                <a16:creationId xmlns:a16="http://schemas.microsoft.com/office/drawing/2014/main" id="{AFBA6067-5D9D-8C66-06CF-1AF2F601A572}"/>
              </a:ext>
            </a:extLst>
          </p:cNvPr>
          <p:cNvPicPr>
            <a:picLocks noChangeAspect="1"/>
          </p:cNvPicPr>
          <p:nvPr/>
        </p:nvPicPr>
        <p:blipFill>
          <a:blip r:embed="rId7"/>
          <a:stretch>
            <a:fillRect/>
          </a:stretch>
        </p:blipFill>
        <p:spPr>
          <a:xfrm>
            <a:off x="4911390" y="-1350"/>
            <a:ext cx="7280610" cy="3414329"/>
          </a:xfrm>
          <a:prstGeom prst="rect">
            <a:avLst/>
          </a:prstGeom>
        </p:spPr>
      </p:pic>
      <p:pic>
        <p:nvPicPr>
          <p:cNvPr id="25" name="Picture 24">
            <a:extLst>
              <a:ext uri="{FF2B5EF4-FFF2-40B4-BE49-F238E27FC236}">
                <a16:creationId xmlns:a16="http://schemas.microsoft.com/office/drawing/2014/main" id="{B5E5791C-7641-8F1B-25FA-C759AFBA731E}"/>
              </a:ext>
            </a:extLst>
          </p:cNvPr>
          <p:cNvPicPr>
            <a:picLocks noChangeAspect="1"/>
          </p:cNvPicPr>
          <p:nvPr/>
        </p:nvPicPr>
        <p:blipFill>
          <a:blip r:embed="rId8"/>
          <a:stretch>
            <a:fillRect/>
          </a:stretch>
        </p:blipFill>
        <p:spPr>
          <a:xfrm>
            <a:off x="4904060" y="3422373"/>
            <a:ext cx="7301003" cy="3396437"/>
          </a:xfrm>
          <a:prstGeom prst="rect">
            <a:avLst/>
          </a:prstGeom>
        </p:spPr>
      </p:pic>
    </p:spTree>
    <p:extLst>
      <p:ext uri="{BB962C8B-B14F-4D97-AF65-F5344CB8AC3E}">
        <p14:creationId xmlns:p14="http://schemas.microsoft.com/office/powerpoint/2010/main" val="281434285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3" presetClass="exit" presetSubtype="10" fill="hold" nodeType="withEffect">
                                  <p:stCondLst>
                                    <p:cond delay="0"/>
                                  </p:stCondLst>
                                  <p:childTnLst>
                                    <p:animEffect transition="out" filter="blinds(horizontal)">
                                      <p:cBhvr>
                                        <p:cTn id="17" dur="500"/>
                                        <p:tgtEl>
                                          <p:spTgt spid="25"/>
                                        </p:tgtEl>
                                      </p:cBhvr>
                                    </p:animEffect>
                                    <p:set>
                                      <p:cBhvr>
                                        <p:cTn id="18" dur="1" fill="hold">
                                          <p:stCondLst>
                                            <p:cond delay="499"/>
                                          </p:stCondLst>
                                        </p:cTn>
                                        <p:tgtEl>
                                          <p:spTgt spid="25"/>
                                        </p:tgtEl>
                                        <p:attrNameLst>
                                          <p:attrName>style.visibility</p:attrName>
                                        </p:attrNameLst>
                                      </p:cBhvr>
                                      <p:to>
                                        <p:strVal val="hidden"/>
                                      </p:to>
                                    </p:set>
                                  </p:childTnLst>
                                </p:cTn>
                              </p:par>
                              <p:par>
                                <p:cTn id="19" presetID="3" presetClass="exit" presetSubtype="10" fill="hold" nodeType="withEffect">
                                  <p:stCondLst>
                                    <p:cond delay="0"/>
                                  </p:stCondLst>
                                  <p:childTnLst>
                                    <p:animEffect transition="out" filter="blinds(horizontal)">
                                      <p:cBhvr>
                                        <p:cTn id="20" dur="500"/>
                                        <p:tgtEl>
                                          <p:spTgt spid="1026"/>
                                        </p:tgtEl>
                                      </p:cBhvr>
                                    </p:animEffect>
                                    <p:set>
                                      <p:cBhvr>
                                        <p:cTn id="21" dur="1" fill="hold">
                                          <p:stCondLst>
                                            <p:cond delay="499"/>
                                          </p:stCondLst>
                                        </p:cTn>
                                        <p:tgtEl>
                                          <p:spTgt spid="1026"/>
                                        </p:tgtEl>
                                        <p:attrNameLst>
                                          <p:attrName>style.visibility</p:attrName>
                                        </p:attrNameLst>
                                      </p:cBhvr>
                                      <p:to>
                                        <p:strVal val="hidden"/>
                                      </p:to>
                                    </p:set>
                                  </p:childTnLst>
                                </p:cTn>
                              </p:par>
                              <p:par>
                                <p:cTn id="22" presetID="3" presetClass="exit" presetSubtype="10" fill="hold" nodeType="withEffect">
                                  <p:stCondLst>
                                    <p:cond delay="0"/>
                                  </p:stCondLst>
                                  <p:childTnLst>
                                    <p:animEffect transition="out" filter="blinds(horizontal)">
                                      <p:cBhvr>
                                        <p:cTn id="23" dur="500"/>
                                        <p:tgtEl>
                                          <p:spTgt spid="1028"/>
                                        </p:tgtEl>
                                      </p:cBhvr>
                                    </p:animEffect>
                                    <p:set>
                                      <p:cBhvr>
                                        <p:cTn id="24" dur="1" fill="hold">
                                          <p:stCondLst>
                                            <p:cond delay="499"/>
                                          </p:stCondLst>
                                        </p:cTn>
                                        <p:tgtEl>
                                          <p:spTgt spid="102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barn(inVertical)">
                                      <p:cBhvr>
                                        <p:cTn id="29" dur="500"/>
                                        <p:tgtEl>
                                          <p:spTgt spid="5"/>
                                        </p:tgtEl>
                                      </p:cBhvr>
                                    </p:animEffect>
                                  </p:childTnLst>
                                </p:cTn>
                              </p:par>
                              <p:par>
                                <p:cTn id="30" presetID="16" presetClass="entr" presetSubtype="21"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heel(1)">
                                      <p:cBhvr>
                                        <p:cTn id="37" dur="2000"/>
                                        <p:tgtEl>
                                          <p:spTgt spid="19"/>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barn(inVertical)">
                                      <p:cBhvr>
                                        <p:cTn id="40" dur="500"/>
                                        <p:tgtEl>
                                          <p:spTgt spid="22"/>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circle(in)">
                                      <p:cBhvr>
                                        <p:cTn id="43" dur="2000"/>
                                        <p:tgtEl>
                                          <p:spTgt spid="23"/>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circle(in)">
                                      <p:cBhvr>
                                        <p:cTn id="4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5" grpId="0" animBg="1"/>
      <p:bldP spid="14"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ĐỒ HỌA\VinMC\vinschool\slide 1\TRANG 4.jpg"/>
          <p:cNvPicPr>
            <a:picLocks noChangeAspect="1" noChangeArrowheads="1"/>
          </p:cNvPicPr>
          <p:nvPr/>
        </p:nvPicPr>
        <p:blipFill>
          <a:blip r:embed="rId2"/>
          <a:srcRect/>
          <a:stretch>
            <a:fillRect/>
          </a:stretch>
        </p:blipFill>
        <p:spPr bwMode="auto">
          <a:xfrm>
            <a:off x="1" y="-11910"/>
            <a:ext cx="12191999" cy="6880899"/>
          </a:xfrm>
          <a:prstGeom prst="rect">
            <a:avLst/>
          </a:prstGeom>
          <a:noFill/>
        </p:spPr>
      </p:pic>
      <p:pic>
        <p:nvPicPr>
          <p:cNvPr id="6" name="Picture 5">
            <a:extLst>
              <a:ext uri="{FF2B5EF4-FFF2-40B4-BE49-F238E27FC236}">
                <a16:creationId xmlns:a16="http://schemas.microsoft.com/office/drawing/2014/main" id="{09045DCC-01FD-4B28-B354-1965AED5F15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 y="584200"/>
            <a:ext cx="12192000" cy="6096000"/>
          </a:xfrm>
          <a:prstGeom prst="rect">
            <a:avLst/>
          </a:prstGeom>
        </p:spPr>
      </p:pic>
    </p:spTree>
    <p:extLst>
      <p:ext uri="{BB962C8B-B14F-4D97-AF65-F5344CB8AC3E}">
        <p14:creationId xmlns:p14="http://schemas.microsoft.com/office/powerpoint/2010/main" val="14518068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F43A1-A3EC-F115-EBE9-B360EF534DAE}"/>
              </a:ext>
            </a:extLst>
          </p:cNvPr>
          <p:cNvSpPr>
            <a:spLocks noGrp="1"/>
          </p:cNvSpPr>
          <p:nvPr>
            <p:ph type="title"/>
          </p:nvPr>
        </p:nvSpPr>
        <p:spPr>
          <a:xfrm>
            <a:off x="6479178" y="209004"/>
            <a:ext cx="6376850" cy="1325563"/>
          </a:xfrm>
        </p:spPr>
        <p:txBody>
          <a:bodyPr/>
          <a:lstStyle/>
          <a:p>
            <a:pPr marL="0" marR="0">
              <a:lnSpc>
                <a:spcPct val="100000"/>
              </a:lnSpc>
              <a:spcBef>
                <a:spcPts val="0"/>
              </a:spcBef>
            </a:pPr>
            <a:r>
              <a:rPr lang="en-US" sz="2800">
                <a:effectLst/>
                <a:latin typeface="Calibri" panose="020F0502020204030204" pitchFamily="34" charset="0"/>
                <a:ea typeface="Calibri" panose="020F0502020204030204" pitchFamily="34" charset="0"/>
                <a:cs typeface="Times New Roman" panose="02020603050405020304" pitchFamily="18" charset="0"/>
              </a:rPr>
              <a:t>Nhưng mỗi năm, mỗi vắng</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Người thuê viết nay đâu</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Giấy đỏ buồn không thắm</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Mực đọng trong nghiên sầu</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 </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Ông đồ vẫn ngồi đấy</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Qua đường không ai hay</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Lá vàng rơi trên giấy</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Ngoài trời mưa bụi bay</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 </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Năm nay đào lại nở</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Không thấy ông đồ xưa</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Những người muôn năm cũ</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a:effectLst/>
                <a:latin typeface="Calibri" panose="020F0502020204030204" pitchFamily="34" charset="0"/>
                <a:ea typeface="Calibri" panose="020F0502020204030204" pitchFamily="34" charset="0"/>
                <a:cs typeface="Times New Roman" panose="02020603050405020304" pitchFamily="18" charset="0"/>
              </a:rPr>
              <a:t>Hồn ở đâu bây giờ</a:t>
            </a:r>
            <a:br>
              <a:rPr lang="en-US" sz="2800">
                <a:effectLst/>
                <a:latin typeface="Calibri" panose="020F0502020204030204" pitchFamily="34" charset="0"/>
                <a:ea typeface="Calibri" panose="020F0502020204030204" pitchFamily="34" charset="0"/>
                <a:cs typeface="Times New Roman" panose="02020603050405020304" pitchFamily="18" charset="0"/>
              </a:rPr>
            </a:br>
            <a:r>
              <a:rPr lang="en-US" sz="2800" i="1">
                <a:effectLst/>
                <a:latin typeface="Calibri" panose="020F0502020204030204" pitchFamily="34" charset="0"/>
                <a:ea typeface="Calibri" panose="020F0502020204030204" pitchFamily="34" charset="0"/>
                <a:cs typeface="Times New Roman" panose="02020603050405020304" pitchFamily="18" charset="0"/>
              </a:rPr>
              <a:t>Tác giả: Vũ Đình Liên</a:t>
            </a:r>
            <a:br>
              <a:rPr lang="en-US" sz="2800">
                <a:effectLst/>
                <a:latin typeface="Calibri" panose="020F0502020204030204" pitchFamily="34" charset="0"/>
                <a:ea typeface="Calibri" panose="020F0502020204030204" pitchFamily="34" charset="0"/>
                <a:cs typeface="Times New Roman" panose="02020603050405020304" pitchFamily="18" charset="0"/>
              </a:rPr>
            </a:br>
            <a:endParaRPr lang="en-US" sz="2800"/>
          </a:p>
        </p:txBody>
      </p:sp>
      <p:sp>
        <p:nvSpPr>
          <p:cNvPr id="3" name="Content Placeholder 2">
            <a:extLst>
              <a:ext uri="{FF2B5EF4-FFF2-40B4-BE49-F238E27FC236}">
                <a16:creationId xmlns:a16="http://schemas.microsoft.com/office/drawing/2014/main" id="{8820A6D8-CEB2-3ED7-93F4-FAD4D325DE07}"/>
              </a:ext>
            </a:extLst>
          </p:cNvPr>
          <p:cNvSpPr>
            <a:spLocks noGrp="1"/>
          </p:cNvSpPr>
          <p:nvPr>
            <p:ph idx="1"/>
          </p:nvPr>
        </p:nvSpPr>
        <p:spPr>
          <a:xfrm>
            <a:off x="627016" y="248193"/>
            <a:ext cx="5268686" cy="5811203"/>
          </a:xfrm>
        </p:spPr>
        <p:txBody>
          <a:bodyPr/>
          <a:lstStyle/>
          <a:p>
            <a:pPr marL="0" marR="0" indent="0">
              <a:lnSpc>
                <a:spcPct val="107000"/>
              </a:lnSpc>
              <a:spcBef>
                <a:spcPts val="0"/>
              </a:spcBef>
              <a:spcAft>
                <a:spcPts val="800"/>
              </a:spcAft>
              <a:buNone/>
            </a:pPr>
            <a:r>
              <a:rPr lang="en-US" sz="3200" b="1">
                <a:effectLst/>
                <a:latin typeface="Calibri" panose="020F0502020204030204" pitchFamily="34" charset="0"/>
                <a:ea typeface="Calibri" panose="020F0502020204030204" pitchFamily="34" charset="0"/>
                <a:cs typeface="Times New Roman" panose="02020603050405020304" pitchFamily="18" charset="0"/>
              </a:rPr>
              <a:t>ÔNG ĐỒ</a:t>
            </a:r>
            <a:endParaRPr lang="en-US" sz="32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3200">
                <a:effectLst/>
                <a:latin typeface="Calibri" panose="020F0502020204030204" pitchFamily="34" charset="0"/>
                <a:ea typeface="Calibri" panose="020F0502020204030204" pitchFamily="34" charset="0"/>
                <a:cs typeface="Times New Roman" panose="02020603050405020304" pitchFamily="18" charset="0"/>
              </a:rPr>
              <a:t>Mỗi năm hoa đào nở</a:t>
            </a:r>
          </a:p>
          <a:p>
            <a:pPr marL="0" marR="0" indent="0">
              <a:lnSpc>
                <a:spcPct val="107000"/>
              </a:lnSpc>
              <a:spcBef>
                <a:spcPts val="0"/>
              </a:spcBef>
              <a:spcAft>
                <a:spcPts val="800"/>
              </a:spcAft>
              <a:buNone/>
            </a:pPr>
            <a:r>
              <a:rPr lang="en-US" sz="3200">
                <a:latin typeface="Calibri" panose="020F0502020204030204" pitchFamily="34" charset="0"/>
                <a:ea typeface="Calibri" panose="020F0502020204030204" pitchFamily="34" charset="0"/>
                <a:cs typeface="Times New Roman" panose="02020603050405020304" pitchFamily="18" charset="0"/>
              </a:rPr>
              <a:t>L</a:t>
            </a:r>
            <a:r>
              <a:rPr lang="en-US" sz="3200">
                <a:effectLst/>
                <a:latin typeface="Calibri" panose="020F0502020204030204" pitchFamily="34" charset="0"/>
                <a:ea typeface="Calibri" panose="020F0502020204030204" pitchFamily="34" charset="0"/>
                <a:cs typeface="Times New Roman" panose="02020603050405020304" pitchFamily="18" charset="0"/>
              </a:rPr>
              <a:t>ại thấy ông đồ già</a:t>
            </a:r>
          </a:p>
          <a:p>
            <a:pPr marL="0" marR="0" indent="0">
              <a:lnSpc>
                <a:spcPct val="107000"/>
              </a:lnSpc>
              <a:spcBef>
                <a:spcPts val="0"/>
              </a:spcBef>
              <a:spcAft>
                <a:spcPts val="800"/>
              </a:spcAft>
              <a:buNone/>
            </a:pPr>
            <a:r>
              <a:rPr lang="en-US" sz="3200">
                <a:effectLst/>
                <a:latin typeface="Calibri" panose="020F0502020204030204" pitchFamily="34" charset="0"/>
                <a:ea typeface="Calibri" panose="020F0502020204030204" pitchFamily="34" charset="0"/>
                <a:cs typeface="Times New Roman" panose="02020603050405020304" pitchFamily="18" charset="0"/>
              </a:rPr>
              <a:t>Bày mực tàu, giấy đỏ</a:t>
            </a:r>
          </a:p>
          <a:p>
            <a:pPr marL="0" marR="0" indent="0">
              <a:lnSpc>
                <a:spcPct val="107000"/>
              </a:lnSpc>
              <a:spcBef>
                <a:spcPts val="0"/>
              </a:spcBef>
              <a:spcAft>
                <a:spcPts val="800"/>
              </a:spcAft>
              <a:buNone/>
            </a:pPr>
            <a:r>
              <a:rPr lang="en-US" sz="3200">
                <a:effectLst/>
                <a:latin typeface="Calibri" panose="020F0502020204030204" pitchFamily="34" charset="0"/>
                <a:ea typeface="Calibri" panose="020F0502020204030204" pitchFamily="34" charset="0"/>
                <a:cs typeface="Times New Roman" panose="02020603050405020304" pitchFamily="18" charset="0"/>
              </a:rPr>
              <a:t>Bên phố đông người qua</a:t>
            </a:r>
          </a:p>
          <a:p>
            <a:pPr marL="0" marR="0" indent="0">
              <a:lnSpc>
                <a:spcPct val="107000"/>
              </a:lnSpc>
              <a:spcBef>
                <a:spcPts val="0"/>
              </a:spcBef>
              <a:spcAft>
                <a:spcPts val="800"/>
              </a:spcAft>
              <a:buNone/>
            </a:pPr>
            <a:endParaRPr lang="en-US" sz="320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r>
              <a:rPr lang="en-US" sz="3200">
                <a:effectLst/>
                <a:latin typeface="Calibri" panose="020F0502020204030204" pitchFamily="34" charset="0"/>
                <a:ea typeface="Calibri" panose="020F0502020204030204" pitchFamily="34" charset="0"/>
                <a:cs typeface="Times New Roman" panose="02020603050405020304" pitchFamily="18" charset="0"/>
              </a:rPr>
              <a:t>Bao nhiêu người thuê viết</a:t>
            </a:r>
          </a:p>
          <a:p>
            <a:pPr marL="0" marR="0" indent="0">
              <a:lnSpc>
                <a:spcPct val="107000"/>
              </a:lnSpc>
              <a:spcBef>
                <a:spcPts val="0"/>
              </a:spcBef>
              <a:spcAft>
                <a:spcPts val="800"/>
              </a:spcAft>
              <a:buNone/>
            </a:pPr>
            <a:r>
              <a:rPr lang="en-US" sz="3200">
                <a:effectLst/>
                <a:latin typeface="Calibri" panose="020F0502020204030204" pitchFamily="34" charset="0"/>
                <a:ea typeface="Calibri" panose="020F0502020204030204" pitchFamily="34" charset="0"/>
                <a:cs typeface="Times New Roman" panose="02020603050405020304" pitchFamily="18" charset="0"/>
              </a:rPr>
              <a:t>Tấm tắc ngợi khen tài</a:t>
            </a:r>
          </a:p>
          <a:p>
            <a:pPr marL="0" marR="0" indent="0">
              <a:lnSpc>
                <a:spcPct val="107000"/>
              </a:lnSpc>
              <a:spcBef>
                <a:spcPts val="0"/>
              </a:spcBef>
              <a:spcAft>
                <a:spcPts val="800"/>
              </a:spcAft>
              <a:buNone/>
            </a:pPr>
            <a:r>
              <a:rPr lang="en-US" sz="3200">
                <a:effectLst/>
                <a:latin typeface="Calibri" panose="020F0502020204030204" pitchFamily="34" charset="0"/>
                <a:ea typeface="Calibri" panose="020F0502020204030204" pitchFamily="34" charset="0"/>
                <a:cs typeface="Times New Roman" panose="02020603050405020304" pitchFamily="18" charset="0"/>
              </a:rPr>
              <a:t>Hoa tay thảo những nét</a:t>
            </a:r>
          </a:p>
          <a:p>
            <a:pPr marL="0" marR="0" indent="0">
              <a:lnSpc>
                <a:spcPct val="107000"/>
              </a:lnSpc>
              <a:spcBef>
                <a:spcPts val="0"/>
              </a:spcBef>
              <a:spcAft>
                <a:spcPts val="800"/>
              </a:spcAft>
              <a:buNone/>
            </a:pPr>
            <a:r>
              <a:rPr lang="en-US" sz="3200">
                <a:effectLst/>
                <a:latin typeface="Calibri" panose="020F0502020204030204" pitchFamily="34" charset="0"/>
                <a:ea typeface="Calibri" panose="020F0502020204030204" pitchFamily="34" charset="0"/>
                <a:cs typeface="Times New Roman" panose="02020603050405020304" pitchFamily="18" charset="0"/>
              </a:rPr>
              <a:t>Như phượng múa, rồng bay.</a:t>
            </a:r>
          </a:p>
          <a:p>
            <a:endParaRPr lang="en-US" sz="3200"/>
          </a:p>
        </p:txBody>
      </p:sp>
    </p:spTree>
    <p:extLst>
      <p:ext uri="{BB962C8B-B14F-4D97-AF65-F5344CB8AC3E}">
        <p14:creationId xmlns:p14="http://schemas.microsoft.com/office/powerpoint/2010/main" val="4193569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2A8B853-EA2D-4822-A419-BE58AF418B62}"/>
              </a:ext>
            </a:extLst>
          </p:cNvPr>
          <p:cNvGrpSpPr/>
          <p:nvPr/>
        </p:nvGrpSpPr>
        <p:grpSpPr>
          <a:xfrm>
            <a:off x="929105" y="128132"/>
            <a:ext cx="10543296" cy="812800"/>
            <a:chOff x="2020207" y="83582"/>
            <a:chExt cx="6002700" cy="720567"/>
          </a:xfrm>
        </p:grpSpPr>
        <p:pic>
          <p:nvPicPr>
            <p:cNvPr id="39" name="Picture 38">
              <a:extLst>
                <a:ext uri="{FF2B5EF4-FFF2-40B4-BE49-F238E27FC236}">
                  <a16:creationId xmlns:a16="http://schemas.microsoft.com/office/drawing/2014/main" id="{65562071-1154-4299-8BCC-9A6A29064F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0207" y="83582"/>
              <a:ext cx="6002700" cy="720567"/>
            </a:xfrm>
            <a:prstGeom prst="rect">
              <a:avLst/>
            </a:prstGeom>
          </p:spPr>
        </p:pic>
        <p:sp>
          <p:nvSpPr>
            <p:cNvPr id="40" name="TextBox 39">
              <a:extLst>
                <a:ext uri="{FF2B5EF4-FFF2-40B4-BE49-F238E27FC236}">
                  <a16:creationId xmlns:a16="http://schemas.microsoft.com/office/drawing/2014/main" id="{D9FEE5F6-94AD-4C8E-9B3C-7AEB15525A39}"/>
                </a:ext>
              </a:extLst>
            </p:cNvPr>
            <p:cNvSpPr txBox="1"/>
            <p:nvPr/>
          </p:nvSpPr>
          <p:spPr>
            <a:xfrm>
              <a:off x="2786308" y="134264"/>
              <a:ext cx="3432004" cy="572988"/>
            </a:xfrm>
            <a:prstGeom prst="rect">
              <a:avLst/>
            </a:prstGeom>
            <a:noFill/>
          </p:spPr>
          <p:txBody>
            <a:bodyPr wrap="none" rtlCol="0">
              <a:spAutoFit/>
            </a:bodyPr>
            <a:lstStyle/>
            <a:p>
              <a:pPr lvl="0">
                <a:buSzPts val="2900"/>
                <a:defRPr/>
              </a:pPr>
              <a:r>
                <a:rPr lang="en-US" sz="3600" b="1">
                  <a:solidFill>
                    <a:schemeClr val="bg1"/>
                  </a:solidFill>
                  <a:latin typeface="Cambria" panose="02040503050406030204" pitchFamily="18" charset="0"/>
                  <a:ea typeface="Cambria" panose="02040503050406030204" pitchFamily="18" charset="0"/>
                  <a:cs typeface="Cambria"/>
                  <a:sym typeface="Cambria"/>
                </a:rPr>
                <a:t>Tác dụng căn lề cho văn bản</a:t>
              </a:r>
            </a:p>
          </p:txBody>
        </p:sp>
      </p:grpSp>
      <p:pic>
        <p:nvPicPr>
          <p:cNvPr id="22" name="Picture 21" descr="A picture containing clock, light&#10;&#10;Description automatically generated">
            <a:extLst>
              <a:ext uri="{FF2B5EF4-FFF2-40B4-BE49-F238E27FC236}">
                <a16:creationId xmlns:a16="http://schemas.microsoft.com/office/drawing/2014/main" id="{259FC16F-2142-476F-8851-B259B37CEF09}"/>
              </a:ext>
            </a:extLst>
          </p:cNvPr>
          <p:cNvPicPr>
            <a:picLocks noChangeAspect="1"/>
          </p:cNvPicPr>
          <p:nvPr/>
        </p:nvPicPr>
        <p:blipFill rotWithShape="1">
          <a:blip r:embed="rId4">
            <a:extLst>
              <a:ext uri="{28A0092B-C50C-407E-A947-70E740481C1C}">
                <a14:useLocalDpi xmlns:a14="http://schemas.microsoft.com/office/drawing/2010/main" val="0"/>
              </a:ext>
            </a:extLst>
          </a:blip>
          <a:srcRect l="7038" t="5556" r="63333" b="63333"/>
          <a:stretch/>
        </p:blipFill>
        <p:spPr>
          <a:xfrm>
            <a:off x="3599614" y="2407166"/>
            <a:ext cx="2682083" cy="2816187"/>
          </a:xfrm>
          <a:prstGeom prst="rect">
            <a:avLst/>
          </a:prstGeom>
        </p:spPr>
      </p:pic>
      <p:sp>
        <p:nvSpPr>
          <p:cNvPr id="23" name="TextBox 22">
            <a:extLst>
              <a:ext uri="{FF2B5EF4-FFF2-40B4-BE49-F238E27FC236}">
                <a16:creationId xmlns:a16="http://schemas.microsoft.com/office/drawing/2014/main" id="{C5AD6AD6-B8C2-4634-81F8-9B1EF0981D5D}"/>
              </a:ext>
            </a:extLst>
          </p:cNvPr>
          <p:cNvSpPr txBox="1"/>
          <p:nvPr/>
        </p:nvSpPr>
        <p:spPr>
          <a:xfrm>
            <a:off x="4172956" y="3153174"/>
            <a:ext cx="1771353" cy="1200329"/>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3600" b="1">
                <a:solidFill>
                  <a:srgbClr val="E85288"/>
                </a:solidFill>
                <a:latin typeface="Calibri"/>
              </a:rPr>
              <a:t>Đẹp mắt</a:t>
            </a:r>
            <a:endParaRPr lang="en-GB" sz="3600" b="1" kern="1200">
              <a:solidFill>
                <a:srgbClr val="E85288"/>
              </a:solidFill>
              <a:latin typeface="Calibri"/>
              <a:ea typeface="+mn-ea"/>
              <a:cs typeface="+mn-cs"/>
            </a:endParaRPr>
          </a:p>
        </p:txBody>
      </p:sp>
      <p:pic>
        <p:nvPicPr>
          <p:cNvPr id="24" name="Picture 23" descr="A picture containing clock, light&#10;&#10;Description automatically generated">
            <a:extLst>
              <a:ext uri="{FF2B5EF4-FFF2-40B4-BE49-F238E27FC236}">
                <a16:creationId xmlns:a16="http://schemas.microsoft.com/office/drawing/2014/main" id="{B2781F07-28C8-4765-904D-980902F21DBE}"/>
              </a:ext>
            </a:extLst>
          </p:cNvPr>
          <p:cNvPicPr>
            <a:picLocks noChangeAspect="1"/>
          </p:cNvPicPr>
          <p:nvPr/>
        </p:nvPicPr>
        <p:blipFill rotWithShape="1">
          <a:blip r:embed="rId4">
            <a:extLst>
              <a:ext uri="{28A0092B-C50C-407E-A947-70E740481C1C}">
                <a14:useLocalDpi xmlns:a14="http://schemas.microsoft.com/office/drawing/2010/main" val="0"/>
              </a:ext>
            </a:extLst>
          </a:blip>
          <a:srcRect l="35856" t="6038" r="34515" b="62851"/>
          <a:stretch/>
        </p:blipFill>
        <p:spPr>
          <a:xfrm>
            <a:off x="6601640" y="2549809"/>
            <a:ext cx="2802848" cy="2942990"/>
          </a:xfrm>
          <a:prstGeom prst="rect">
            <a:avLst/>
          </a:prstGeom>
        </p:spPr>
      </p:pic>
      <p:sp>
        <p:nvSpPr>
          <p:cNvPr id="25" name="TextBox 24">
            <a:extLst>
              <a:ext uri="{FF2B5EF4-FFF2-40B4-BE49-F238E27FC236}">
                <a16:creationId xmlns:a16="http://schemas.microsoft.com/office/drawing/2014/main" id="{96AD9D1A-8998-41FE-82C2-7FB7D54EF712}"/>
              </a:ext>
            </a:extLst>
          </p:cNvPr>
          <p:cNvSpPr txBox="1"/>
          <p:nvPr/>
        </p:nvSpPr>
        <p:spPr>
          <a:xfrm>
            <a:off x="7245512" y="3701104"/>
            <a:ext cx="1756195" cy="1200329"/>
          </a:xfrm>
          <a:prstGeom prst="rect">
            <a:avLst/>
          </a:prstGeom>
          <a:noFill/>
        </p:spPr>
        <p:txBody>
          <a:bodyPr wrap="squar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3600" b="1" kern="1200">
                <a:solidFill>
                  <a:srgbClr val="AC8004"/>
                </a:solidFill>
                <a:latin typeface="Calibri"/>
                <a:ea typeface="+mn-ea"/>
                <a:cs typeface="+mn-cs"/>
              </a:rPr>
              <a:t>Dễ nhìn </a:t>
            </a:r>
          </a:p>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GB" sz="3600" b="1" i="0" u="none" strike="noStrike" kern="1200" cap="none" spc="0" normalizeH="0" baseline="0" noProof="0">
              <a:ln>
                <a:noFill/>
              </a:ln>
              <a:solidFill>
                <a:srgbClr val="AC8004"/>
              </a:solidFill>
              <a:effectLst/>
              <a:uLnTx/>
              <a:uFillTx/>
              <a:latin typeface="Calibri"/>
              <a:ea typeface="+mn-ea"/>
              <a:cs typeface="+mn-cs"/>
            </a:endParaRPr>
          </a:p>
        </p:txBody>
      </p:sp>
      <p:pic>
        <p:nvPicPr>
          <p:cNvPr id="26" name="Picture 25">
            <a:extLst>
              <a:ext uri="{FF2B5EF4-FFF2-40B4-BE49-F238E27FC236}">
                <a16:creationId xmlns:a16="http://schemas.microsoft.com/office/drawing/2014/main" id="{37362801-F2B3-4733-BEC5-612DE5B83DA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730" y="3885777"/>
            <a:ext cx="1764956" cy="2929952"/>
          </a:xfrm>
          <a:prstGeom prst="rect">
            <a:avLst/>
          </a:prstGeom>
        </p:spPr>
      </p:pic>
      <p:sp>
        <p:nvSpPr>
          <p:cNvPr id="27" name="Thought Bubble: Cloud 3">
            <a:extLst>
              <a:ext uri="{FF2B5EF4-FFF2-40B4-BE49-F238E27FC236}">
                <a16:creationId xmlns:a16="http://schemas.microsoft.com/office/drawing/2014/main" id="{03A773BB-AC51-4AFA-AAAF-0B4C4B0375F4}"/>
              </a:ext>
            </a:extLst>
          </p:cNvPr>
          <p:cNvSpPr/>
          <p:nvPr/>
        </p:nvSpPr>
        <p:spPr>
          <a:xfrm>
            <a:off x="125729" y="1234440"/>
            <a:ext cx="4276453" cy="2053682"/>
          </a:xfrm>
          <a:prstGeom prst="cloudCallout">
            <a:avLst>
              <a:gd name="adj1" fmla="val -5941"/>
              <a:gd name="adj2" fmla="val 74558"/>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600" b="1">
              <a:solidFill>
                <a:schemeClr val="tx1"/>
              </a:solidFill>
              <a:latin typeface="Cambria" panose="02040503050406030204" pitchFamily="18" charset="0"/>
              <a:ea typeface="Cambria" panose="02040503050406030204" pitchFamily="18" charset="0"/>
            </a:endParaRPr>
          </a:p>
        </p:txBody>
      </p:sp>
      <p:sp>
        <p:nvSpPr>
          <p:cNvPr id="28" name="TextBox 27"/>
          <p:cNvSpPr txBox="1"/>
          <p:nvPr/>
        </p:nvSpPr>
        <p:spPr>
          <a:xfrm>
            <a:off x="590175" y="1651535"/>
            <a:ext cx="3420122" cy="1015663"/>
          </a:xfrm>
          <a:prstGeom prst="rect">
            <a:avLst/>
          </a:prstGeom>
          <a:noFill/>
        </p:spPr>
        <p:txBody>
          <a:bodyPr wrap="square" rtlCol="0">
            <a:spAutoFit/>
          </a:bodyPr>
          <a:lstStyle/>
          <a:p>
            <a:pPr defTabSz="914377">
              <a:buClrTx/>
              <a:defRPr/>
            </a:pPr>
            <a:r>
              <a:rPr lang="en-US" sz="3000" kern="1200">
                <a:solidFill>
                  <a:srgbClr val="002060"/>
                </a:solidFill>
                <a:latin typeface="Cambria" panose="02040503050406030204" pitchFamily="18" charset="0"/>
                <a:ea typeface="Cambria" panose="02040503050406030204" pitchFamily="18" charset="0"/>
              </a:rPr>
              <a:t>Tác dụng của việc căn lề cho văn bản</a:t>
            </a:r>
          </a:p>
        </p:txBody>
      </p:sp>
    </p:spTree>
    <p:extLst>
      <p:ext uri="{BB962C8B-B14F-4D97-AF65-F5344CB8AC3E}">
        <p14:creationId xmlns:p14="http://schemas.microsoft.com/office/powerpoint/2010/main" val="386656361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78EE5ED-01DE-425E-89BA-6914F8A3D02D}"/>
              </a:ext>
            </a:extLst>
          </p:cNvPr>
          <p:cNvSpPr/>
          <p:nvPr/>
        </p:nvSpPr>
        <p:spPr>
          <a:xfrm>
            <a:off x="0" y="0"/>
            <a:ext cx="12192000" cy="6858000"/>
          </a:xfrm>
          <a:prstGeom prst="rect">
            <a:avLst/>
          </a:prstGeom>
          <a:solidFill>
            <a:srgbClr val="C6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4"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6770" y="-3075"/>
            <a:ext cx="2097481" cy="2095956"/>
          </a:xfrm>
          <a:prstGeom prst="rect">
            <a:avLst/>
          </a:prstGeom>
        </p:spPr>
      </p:pic>
      <p:pic>
        <p:nvPicPr>
          <p:cNvPr id="15" name="图片 16"/>
          <p:cNvPicPr>
            <a:picLocks noChangeAspect="1"/>
          </p:cNvPicPr>
          <p:nvPr/>
        </p:nvPicPr>
        <p:blipFill rotWithShape="1">
          <a:blip r:embed="rId4" cstate="print">
            <a:extLst>
              <a:ext uri="{28A0092B-C50C-407E-A947-70E740481C1C}">
                <a14:useLocalDpi xmlns:a14="http://schemas.microsoft.com/office/drawing/2010/main" val="0"/>
              </a:ext>
            </a:extLst>
          </a:blip>
          <a:srcRect r="47814"/>
          <a:stretch/>
        </p:blipFill>
        <p:spPr>
          <a:xfrm>
            <a:off x="-32189" y="0"/>
            <a:ext cx="2187558" cy="3567982"/>
          </a:xfrm>
          <a:prstGeom prst="rect">
            <a:avLst/>
          </a:prstGeom>
        </p:spPr>
      </p:pic>
      <p:pic>
        <p:nvPicPr>
          <p:cNvPr id="18"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43472" y="-2262"/>
            <a:ext cx="2656257" cy="729017"/>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3636" y="88229"/>
            <a:ext cx="1249863" cy="997698"/>
          </a:xfrm>
          <a:prstGeom prst="rect">
            <a:avLst/>
          </a:prstGeom>
        </p:spPr>
      </p:pic>
      <p:sp>
        <p:nvSpPr>
          <p:cNvPr id="32" name="矩形 31">
            <a:extLst>
              <a:ext uri="{FF2B5EF4-FFF2-40B4-BE49-F238E27FC236}">
                <a16:creationId xmlns:a16="http://schemas.microsoft.com/office/drawing/2014/main" id="{DA78AC4B-8B01-4561-B602-799492345A70}"/>
              </a:ext>
            </a:extLst>
          </p:cNvPr>
          <p:cNvSpPr/>
          <p:nvPr/>
        </p:nvSpPr>
        <p:spPr>
          <a:xfrm>
            <a:off x="538106" y="2171853"/>
            <a:ext cx="11274664" cy="1754326"/>
          </a:xfrm>
          <a:prstGeom prst="rect">
            <a:avLst/>
          </a:prstGeom>
        </p:spPr>
        <p:txBody>
          <a:bodyPr wrap="square">
            <a:spAutoFit/>
            <a:scene3d>
              <a:camera prst="orthographicFront"/>
              <a:lightRig rig="threePt" dir="t"/>
            </a:scene3d>
            <a:sp3d contourW="12700"/>
          </a:bodyPr>
          <a:lstStyle/>
          <a:p>
            <a:pPr algn="ctr" defTabSz="852086" fontAlgn="base">
              <a:spcBef>
                <a:spcPct val="0"/>
              </a:spcBef>
              <a:spcAft>
                <a:spcPct val="0"/>
              </a:spcAft>
            </a:pPr>
            <a:r>
              <a:rPr lang="en-US" altLang="zh-CN" sz="5400" b="1" err="1">
                <a:solidFill>
                  <a:schemeClr val="bg1"/>
                </a:solidFill>
                <a:latin typeface="Cambria" panose="02040503050406030204" pitchFamily="18" charset="0"/>
                <a:ea typeface="Cambria" panose="02040503050406030204" pitchFamily="18" charset="0"/>
                <a:cs typeface="+mn-ea"/>
                <a:sym typeface="+mn-lt"/>
              </a:rPr>
              <a:t>Tiết</a:t>
            </a:r>
            <a:r>
              <a:rPr lang="en-US" altLang="zh-CN" sz="5400" b="1">
                <a:solidFill>
                  <a:schemeClr val="bg1"/>
                </a:solidFill>
                <a:latin typeface="Cambria" panose="02040503050406030204" pitchFamily="18" charset="0"/>
                <a:ea typeface="Cambria" panose="02040503050406030204" pitchFamily="18" charset="0"/>
                <a:cs typeface="+mn-ea"/>
                <a:sym typeface="+mn-lt"/>
              </a:rPr>
              <a:t> 35</a:t>
            </a:r>
            <a:endParaRPr lang="en-US" altLang="zh-CN" sz="5400" b="1" dirty="0">
              <a:solidFill>
                <a:schemeClr val="bg1"/>
              </a:solidFill>
              <a:latin typeface="Cambria" panose="02040503050406030204" pitchFamily="18" charset="0"/>
              <a:ea typeface="Cambria" panose="02040503050406030204" pitchFamily="18" charset="0"/>
              <a:cs typeface="+mn-ea"/>
              <a:sym typeface="+mn-lt"/>
            </a:endParaRPr>
          </a:p>
          <a:p>
            <a:pPr algn="ctr" defTabSz="852086" fontAlgn="base">
              <a:spcBef>
                <a:spcPct val="0"/>
              </a:spcBef>
              <a:spcAft>
                <a:spcPct val="0"/>
              </a:spcAft>
            </a:pPr>
            <a:r>
              <a:rPr lang="en-US" altLang="zh-CN" sz="5400" b="1">
                <a:solidFill>
                  <a:schemeClr val="bg1"/>
                </a:solidFill>
                <a:latin typeface="Cambria" panose="02040503050406030204" pitchFamily="18" charset="0"/>
                <a:ea typeface="Cambria" panose="02040503050406030204" pitchFamily="18" charset="0"/>
                <a:cs typeface="+mn-ea"/>
                <a:sym typeface="+mn-lt"/>
              </a:rPr>
              <a:t>Căn lề cho văn bản</a:t>
            </a:r>
            <a:endParaRPr lang="en-US" altLang="zh-CN" sz="5400" b="1" dirty="0">
              <a:solidFill>
                <a:schemeClr val="bg1"/>
              </a:solidFill>
              <a:latin typeface="Cambria" panose="02040503050406030204" pitchFamily="18" charset="0"/>
              <a:ea typeface="Cambria" panose="02040503050406030204" pitchFamily="18" charset="0"/>
              <a:cs typeface="+mn-ea"/>
              <a:sym typeface="+mn-lt"/>
            </a:endParaRPr>
          </a:p>
        </p:txBody>
      </p:sp>
      <p:sp>
        <p:nvSpPr>
          <p:cNvPr id="3" name="TextBox 2"/>
          <p:cNvSpPr txBox="1"/>
          <p:nvPr/>
        </p:nvSpPr>
        <p:spPr>
          <a:xfrm>
            <a:off x="4363092" y="1373172"/>
            <a:ext cx="3465816" cy="461665"/>
          </a:xfrm>
          <a:prstGeom prst="rect">
            <a:avLst/>
          </a:prstGeom>
          <a:noFill/>
        </p:spPr>
        <p:txBody>
          <a:bodyPr wrap="square" rtlCol="0">
            <a:spAutoFit/>
          </a:bodyPr>
          <a:lstStyle/>
          <a:p>
            <a:pPr algn="ctr"/>
            <a:r>
              <a:rPr lang="en-US" sz="2400" dirty="0">
                <a:solidFill>
                  <a:srgbClr val="FFFFFF"/>
                </a:solidFill>
                <a:latin typeface="Cambria" panose="02040503050406030204" pitchFamily="18" charset="0"/>
                <a:ea typeface="Cambria" panose="02040503050406030204" pitchFamily="18" charset="0"/>
              </a:rPr>
              <a:t>MÔN ICT KHỐI 2</a:t>
            </a:r>
          </a:p>
        </p:txBody>
      </p:sp>
      <p:pic>
        <p:nvPicPr>
          <p:cNvPr id="8" name="Picture 7">
            <a:extLst>
              <a:ext uri="{FF2B5EF4-FFF2-40B4-BE49-F238E27FC236}">
                <a16:creationId xmlns:a16="http://schemas.microsoft.com/office/drawing/2014/main" id="{EFEB14DA-5D5B-C295-816B-22855A5500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29417" y="696051"/>
            <a:ext cx="1974930" cy="1974930"/>
          </a:xfrm>
          <a:prstGeom prst="rect">
            <a:avLst/>
          </a:prstGeom>
        </p:spPr>
      </p:pic>
      <p:grpSp>
        <p:nvGrpSpPr>
          <p:cNvPr id="12" name="Google Shape;305;p24"/>
          <p:cNvGrpSpPr/>
          <p:nvPr/>
        </p:nvGrpSpPr>
        <p:grpSpPr>
          <a:xfrm>
            <a:off x="3222800" y="4363343"/>
            <a:ext cx="5905276" cy="2663165"/>
            <a:chOff x="-35764" y="616971"/>
            <a:chExt cx="9460909" cy="4969748"/>
          </a:xfrm>
        </p:grpSpPr>
        <p:grpSp>
          <p:nvGrpSpPr>
            <p:cNvPr id="13" name="Google Shape;306;p24"/>
            <p:cNvGrpSpPr/>
            <p:nvPr/>
          </p:nvGrpSpPr>
          <p:grpSpPr>
            <a:xfrm>
              <a:off x="-35764" y="1530582"/>
              <a:ext cx="9460909" cy="4056136"/>
              <a:chOff x="-35764" y="1530582"/>
              <a:chExt cx="9460909" cy="4056136"/>
            </a:xfrm>
          </p:grpSpPr>
          <p:grpSp>
            <p:nvGrpSpPr>
              <p:cNvPr id="29" name="Google Shape;307;p24"/>
              <p:cNvGrpSpPr/>
              <p:nvPr/>
            </p:nvGrpSpPr>
            <p:grpSpPr>
              <a:xfrm>
                <a:off x="6818739" y="3165067"/>
                <a:ext cx="2606407" cy="2421651"/>
                <a:chOff x="6818739" y="3165067"/>
                <a:chExt cx="2606407" cy="2421651"/>
              </a:xfrm>
            </p:grpSpPr>
            <p:sp>
              <p:nvSpPr>
                <p:cNvPr id="122" name="Google Shape;308;p24"/>
                <p:cNvSpPr/>
                <p:nvPr/>
              </p:nvSpPr>
              <p:spPr>
                <a:xfrm rot="6204519" flipH="1">
                  <a:off x="8446869" y="5015568"/>
                  <a:ext cx="588540" cy="462543"/>
                </a:xfrm>
                <a:custGeom>
                  <a:avLst/>
                  <a:gdLst/>
                  <a:ahLst/>
                  <a:cxnLst/>
                  <a:rect l="l" t="t" r="r" b="b"/>
                  <a:pathLst>
                    <a:path w="46225" h="36329" extrusionOk="0">
                      <a:moveTo>
                        <a:pt x="22811" y="1"/>
                      </a:moveTo>
                      <a:cubicBezTo>
                        <a:pt x="22101" y="1"/>
                        <a:pt x="21442" y="39"/>
                        <a:pt x="20849" y="98"/>
                      </a:cubicBezTo>
                      <a:cubicBezTo>
                        <a:pt x="18899" y="291"/>
                        <a:pt x="17663" y="706"/>
                        <a:pt x="17663" y="706"/>
                      </a:cubicBezTo>
                      <a:cubicBezTo>
                        <a:pt x="7826" y="4029"/>
                        <a:pt x="1473" y="13461"/>
                        <a:pt x="694" y="15519"/>
                      </a:cubicBezTo>
                      <a:cubicBezTo>
                        <a:pt x="0" y="17353"/>
                        <a:pt x="1810" y="24208"/>
                        <a:pt x="7055" y="30026"/>
                      </a:cubicBezTo>
                      <a:cubicBezTo>
                        <a:pt x="7692" y="30731"/>
                        <a:pt x="7519" y="31492"/>
                        <a:pt x="8260" y="32160"/>
                      </a:cubicBezTo>
                      <a:cubicBezTo>
                        <a:pt x="11380" y="34963"/>
                        <a:pt x="16934" y="36329"/>
                        <a:pt x="22650" y="36329"/>
                      </a:cubicBezTo>
                      <a:cubicBezTo>
                        <a:pt x="29459" y="36329"/>
                        <a:pt x="36497" y="34391"/>
                        <a:pt x="39922" y="30637"/>
                      </a:cubicBezTo>
                      <a:cubicBezTo>
                        <a:pt x="46225" y="23730"/>
                        <a:pt x="40744" y="8665"/>
                        <a:pt x="33305" y="3311"/>
                      </a:cubicBezTo>
                      <a:cubicBezTo>
                        <a:pt x="29634" y="670"/>
                        <a:pt x="25776" y="1"/>
                        <a:pt x="22811" y="1"/>
                      </a:cubicBezTo>
                      <a:close/>
                    </a:path>
                  </a:pathLst>
                </a:custGeom>
                <a:solidFill>
                  <a:srgbClr val="AF6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309;p24"/>
                <p:cNvGrpSpPr/>
                <p:nvPr/>
              </p:nvGrpSpPr>
              <p:grpSpPr>
                <a:xfrm flipH="1">
                  <a:off x="6818739" y="3165067"/>
                  <a:ext cx="2606407" cy="2193284"/>
                  <a:chOff x="4203750" y="4440300"/>
                  <a:chExt cx="1316500" cy="1107775"/>
                </a:xfrm>
              </p:grpSpPr>
              <p:sp>
                <p:nvSpPr>
                  <p:cNvPr id="124" name="Google Shape;310;p24"/>
                  <p:cNvSpPr/>
                  <p:nvPr/>
                </p:nvSpPr>
                <p:spPr>
                  <a:xfrm>
                    <a:off x="5281150" y="4879550"/>
                    <a:ext cx="239100" cy="191225"/>
                  </a:xfrm>
                  <a:custGeom>
                    <a:avLst/>
                    <a:gdLst/>
                    <a:ahLst/>
                    <a:cxnLst/>
                    <a:rect l="l" t="t" r="r" b="b"/>
                    <a:pathLst>
                      <a:path w="9564" h="7649" extrusionOk="0">
                        <a:moveTo>
                          <a:pt x="5316" y="0"/>
                        </a:moveTo>
                        <a:cubicBezTo>
                          <a:pt x="2882" y="0"/>
                          <a:pt x="0" y="3286"/>
                          <a:pt x="0" y="3286"/>
                        </a:cubicBezTo>
                        <a:lnTo>
                          <a:pt x="73" y="7648"/>
                        </a:lnTo>
                        <a:cubicBezTo>
                          <a:pt x="4406" y="7167"/>
                          <a:pt x="9563" y="3557"/>
                          <a:pt x="7081" y="801"/>
                        </a:cubicBezTo>
                        <a:cubicBezTo>
                          <a:pt x="6564" y="227"/>
                          <a:pt x="5955" y="0"/>
                          <a:pt x="5316" y="0"/>
                        </a:cubicBezTo>
                        <a:close/>
                      </a:path>
                    </a:pathLst>
                  </a:custGeom>
                  <a:solidFill>
                    <a:srgbClr val="96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1;p24"/>
                  <p:cNvSpPr/>
                  <p:nvPr/>
                </p:nvSpPr>
                <p:spPr>
                  <a:xfrm>
                    <a:off x="5333575" y="4906725"/>
                    <a:ext cx="123450" cy="100325"/>
                  </a:xfrm>
                  <a:custGeom>
                    <a:avLst/>
                    <a:gdLst/>
                    <a:ahLst/>
                    <a:cxnLst/>
                    <a:rect l="l" t="t" r="r" b="b"/>
                    <a:pathLst>
                      <a:path w="4938" h="4013" extrusionOk="0">
                        <a:moveTo>
                          <a:pt x="4129" y="1"/>
                        </a:moveTo>
                        <a:cubicBezTo>
                          <a:pt x="3622" y="45"/>
                          <a:pt x="3107" y="165"/>
                          <a:pt x="2643" y="395"/>
                        </a:cubicBezTo>
                        <a:cubicBezTo>
                          <a:pt x="2168" y="612"/>
                          <a:pt x="1738" y="919"/>
                          <a:pt x="1367" y="1287"/>
                        </a:cubicBezTo>
                        <a:cubicBezTo>
                          <a:pt x="990" y="1655"/>
                          <a:pt x="679" y="2079"/>
                          <a:pt x="445" y="2543"/>
                        </a:cubicBezTo>
                        <a:cubicBezTo>
                          <a:pt x="208" y="3001"/>
                          <a:pt x="41" y="3502"/>
                          <a:pt x="1" y="4013"/>
                        </a:cubicBezTo>
                        <a:cubicBezTo>
                          <a:pt x="241" y="3562"/>
                          <a:pt x="498" y="3144"/>
                          <a:pt x="782" y="2746"/>
                        </a:cubicBezTo>
                        <a:cubicBezTo>
                          <a:pt x="842" y="2657"/>
                          <a:pt x="910" y="2570"/>
                          <a:pt x="976" y="2486"/>
                        </a:cubicBezTo>
                        <a:cubicBezTo>
                          <a:pt x="1240" y="2426"/>
                          <a:pt x="1497" y="2370"/>
                          <a:pt x="1751" y="2309"/>
                        </a:cubicBezTo>
                        <a:cubicBezTo>
                          <a:pt x="2105" y="2225"/>
                          <a:pt x="2453" y="2149"/>
                          <a:pt x="2800" y="2079"/>
                        </a:cubicBezTo>
                        <a:cubicBezTo>
                          <a:pt x="3147" y="2015"/>
                          <a:pt x="3495" y="1958"/>
                          <a:pt x="3848" y="1918"/>
                        </a:cubicBezTo>
                        <a:cubicBezTo>
                          <a:pt x="4203" y="1885"/>
                          <a:pt x="4553" y="1878"/>
                          <a:pt x="4938" y="1872"/>
                        </a:cubicBezTo>
                        <a:cubicBezTo>
                          <a:pt x="4613" y="1675"/>
                          <a:pt x="4232" y="1564"/>
                          <a:pt x="3848" y="1524"/>
                        </a:cubicBezTo>
                        <a:cubicBezTo>
                          <a:pt x="3728" y="1514"/>
                          <a:pt x="3607" y="1508"/>
                          <a:pt x="3487" y="1508"/>
                        </a:cubicBezTo>
                        <a:cubicBezTo>
                          <a:pt x="3223" y="1508"/>
                          <a:pt x="2960" y="1533"/>
                          <a:pt x="2703" y="1581"/>
                        </a:cubicBezTo>
                        <a:cubicBezTo>
                          <a:pt x="2329" y="1658"/>
                          <a:pt x="1965" y="1778"/>
                          <a:pt x="1621" y="1935"/>
                        </a:cubicBezTo>
                        <a:cubicBezTo>
                          <a:pt x="1507" y="1989"/>
                          <a:pt x="1397" y="2049"/>
                          <a:pt x="1286" y="2109"/>
                        </a:cubicBezTo>
                        <a:cubicBezTo>
                          <a:pt x="1427" y="1952"/>
                          <a:pt x="1571" y="1795"/>
                          <a:pt x="1721" y="1648"/>
                        </a:cubicBezTo>
                        <a:cubicBezTo>
                          <a:pt x="2062" y="1314"/>
                          <a:pt x="2429" y="1003"/>
                          <a:pt x="2837" y="742"/>
                        </a:cubicBezTo>
                        <a:cubicBezTo>
                          <a:pt x="3238" y="462"/>
                          <a:pt x="3679" y="248"/>
                          <a:pt x="4129"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2;p24"/>
                  <p:cNvSpPr/>
                  <p:nvPr/>
                </p:nvSpPr>
                <p:spPr>
                  <a:xfrm>
                    <a:off x="4203750" y="4440300"/>
                    <a:ext cx="1209600" cy="539200"/>
                  </a:xfrm>
                  <a:custGeom>
                    <a:avLst/>
                    <a:gdLst/>
                    <a:ahLst/>
                    <a:cxnLst/>
                    <a:rect l="l" t="t" r="r" b="b"/>
                    <a:pathLst>
                      <a:path w="48384" h="21568" extrusionOk="0">
                        <a:moveTo>
                          <a:pt x="21139" y="1"/>
                        </a:moveTo>
                        <a:cubicBezTo>
                          <a:pt x="17726" y="1"/>
                          <a:pt x="14505" y="1218"/>
                          <a:pt x="12400" y="4813"/>
                        </a:cubicBezTo>
                        <a:cubicBezTo>
                          <a:pt x="12400" y="4813"/>
                          <a:pt x="1" y="6343"/>
                          <a:pt x="5973" y="16744"/>
                        </a:cubicBezTo>
                        <a:lnTo>
                          <a:pt x="13696" y="21568"/>
                        </a:lnTo>
                        <a:lnTo>
                          <a:pt x="40140" y="16129"/>
                        </a:lnTo>
                        <a:cubicBezTo>
                          <a:pt x="40140" y="16129"/>
                          <a:pt x="42745" y="15692"/>
                          <a:pt x="45394" y="12452"/>
                        </a:cubicBezTo>
                        <a:cubicBezTo>
                          <a:pt x="48039" y="9209"/>
                          <a:pt x="48383" y="3543"/>
                          <a:pt x="46891" y="3002"/>
                        </a:cubicBezTo>
                        <a:cubicBezTo>
                          <a:pt x="46784" y="2964"/>
                          <a:pt x="46675" y="2946"/>
                          <a:pt x="46566" y="2946"/>
                        </a:cubicBezTo>
                        <a:cubicBezTo>
                          <a:pt x="45142" y="2946"/>
                          <a:pt x="43567" y="5979"/>
                          <a:pt x="43567" y="5979"/>
                        </a:cubicBezTo>
                        <a:cubicBezTo>
                          <a:pt x="43567" y="5979"/>
                          <a:pt x="45591" y="978"/>
                          <a:pt x="43023" y="694"/>
                        </a:cubicBezTo>
                        <a:cubicBezTo>
                          <a:pt x="42963" y="688"/>
                          <a:pt x="42905" y="685"/>
                          <a:pt x="42846" y="685"/>
                        </a:cubicBezTo>
                        <a:cubicBezTo>
                          <a:pt x="40602" y="685"/>
                          <a:pt x="38939" y="5396"/>
                          <a:pt x="37001" y="5396"/>
                        </a:cubicBezTo>
                        <a:cubicBezTo>
                          <a:pt x="36805" y="5396"/>
                          <a:pt x="36606" y="5347"/>
                          <a:pt x="36403" y="5241"/>
                        </a:cubicBezTo>
                        <a:cubicBezTo>
                          <a:pt x="34917" y="4462"/>
                          <a:pt x="27674" y="1"/>
                          <a:pt x="21139"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3;p24"/>
                  <p:cNvSpPr/>
                  <p:nvPr/>
                </p:nvSpPr>
                <p:spPr>
                  <a:xfrm>
                    <a:off x="4303150" y="4639850"/>
                    <a:ext cx="1155625" cy="908225"/>
                  </a:xfrm>
                  <a:custGeom>
                    <a:avLst/>
                    <a:gdLst/>
                    <a:ahLst/>
                    <a:cxnLst/>
                    <a:rect l="l" t="t" r="r" b="b"/>
                    <a:pathLst>
                      <a:path w="46225" h="36329" extrusionOk="0">
                        <a:moveTo>
                          <a:pt x="22811" y="1"/>
                        </a:moveTo>
                        <a:cubicBezTo>
                          <a:pt x="22101" y="1"/>
                          <a:pt x="21442" y="39"/>
                          <a:pt x="20849" y="98"/>
                        </a:cubicBezTo>
                        <a:cubicBezTo>
                          <a:pt x="18899" y="291"/>
                          <a:pt x="17663" y="706"/>
                          <a:pt x="17663" y="706"/>
                        </a:cubicBezTo>
                        <a:cubicBezTo>
                          <a:pt x="7826" y="4029"/>
                          <a:pt x="1473" y="13461"/>
                          <a:pt x="694" y="15519"/>
                        </a:cubicBezTo>
                        <a:cubicBezTo>
                          <a:pt x="0" y="17353"/>
                          <a:pt x="1810" y="24208"/>
                          <a:pt x="7055" y="30026"/>
                        </a:cubicBezTo>
                        <a:cubicBezTo>
                          <a:pt x="7692" y="30731"/>
                          <a:pt x="7519" y="31492"/>
                          <a:pt x="8260" y="32160"/>
                        </a:cubicBezTo>
                        <a:cubicBezTo>
                          <a:pt x="11380" y="34963"/>
                          <a:pt x="16934" y="36329"/>
                          <a:pt x="22650" y="36329"/>
                        </a:cubicBezTo>
                        <a:cubicBezTo>
                          <a:pt x="29459" y="36329"/>
                          <a:pt x="36497" y="34391"/>
                          <a:pt x="39922" y="30637"/>
                        </a:cubicBezTo>
                        <a:cubicBezTo>
                          <a:pt x="46225" y="23730"/>
                          <a:pt x="40744" y="8665"/>
                          <a:pt x="33305" y="3311"/>
                        </a:cubicBezTo>
                        <a:cubicBezTo>
                          <a:pt x="29634" y="670"/>
                          <a:pt x="25776" y="1"/>
                          <a:pt x="22811" y="1"/>
                        </a:cubicBezTo>
                        <a:close/>
                      </a:path>
                    </a:pathLst>
                  </a:custGeom>
                  <a:solidFill>
                    <a:srgbClr val="AF6E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4;p24"/>
                  <p:cNvSpPr/>
                  <p:nvPr/>
                </p:nvSpPr>
                <p:spPr>
                  <a:xfrm>
                    <a:off x="4866375" y="4893350"/>
                    <a:ext cx="43775" cy="71650"/>
                  </a:xfrm>
                  <a:custGeom>
                    <a:avLst/>
                    <a:gdLst/>
                    <a:ahLst/>
                    <a:cxnLst/>
                    <a:rect l="l" t="t" r="r" b="b"/>
                    <a:pathLst>
                      <a:path w="1751" h="2866" extrusionOk="0">
                        <a:moveTo>
                          <a:pt x="954" y="1"/>
                        </a:moveTo>
                        <a:cubicBezTo>
                          <a:pt x="517" y="1"/>
                          <a:pt x="122" y="601"/>
                          <a:pt x="64" y="1371"/>
                        </a:cubicBezTo>
                        <a:cubicBezTo>
                          <a:pt x="1" y="2159"/>
                          <a:pt x="314" y="2828"/>
                          <a:pt x="765" y="2865"/>
                        </a:cubicBezTo>
                        <a:cubicBezTo>
                          <a:pt x="777" y="2865"/>
                          <a:pt x="788" y="2866"/>
                          <a:pt x="800" y="2866"/>
                        </a:cubicBezTo>
                        <a:cubicBezTo>
                          <a:pt x="1234" y="2866"/>
                          <a:pt x="1629" y="2266"/>
                          <a:pt x="1690" y="1498"/>
                        </a:cubicBezTo>
                        <a:cubicBezTo>
                          <a:pt x="1751" y="707"/>
                          <a:pt x="1436" y="39"/>
                          <a:pt x="989" y="2"/>
                        </a:cubicBezTo>
                        <a:cubicBezTo>
                          <a:pt x="977" y="1"/>
                          <a:pt x="965" y="1"/>
                          <a:pt x="954"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5;p24"/>
                  <p:cNvSpPr/>
                  <p:nvPr/>
                </p:nvSpPr>
                <p:spPr>
                  <a:xfrm>
                    <a:off x="5209250" y="4888500"/>
                    <a:ext cx="43675" cy="71650"/>
                  </a:xfrm>
                  <a:custGeom>
                    <a:avLst/>
                    <a:gdLst/>
                    <a:ahLst/>
                    <a:cxnLst/>
                    <a:rect l="l" t="t" r="r" b="b"/>
                    <a:pathLst>
                      <a:path w="1747" h="2866" extrusionOk="0">
                        <a:moveTo>
                          <a:pt x="950" y="1"/>
                        </a:moveTo>
                        <a:cubicBezTo>
                          <a:pt x="516" y="1"/>
                          <a:pt x="122" y="601"/>
                          <a:pt x="60" y="1368"/>
                        </a:cubicBezTo>
                        <a:cubicBezTo>
                          <a:pt x="0" y="2160"/>
                          <a:pt x="314" y="2828"/>
                          <a:pt x="762" y="2865"/>
                        </a:cubicBezTo>
                        <a:cubicBezTo>
                          <a:pt x="774" y="2865"/>
                          <a:pt x="785" y="2866"/>
                          <a:pt x="797" y="2866"/>
                        </a:cubicBezTo>
                        <a:cubicBezTo>
                          <a:pt x="1231" y="2866"/>
                          <a:pt x="1625" y="2266"/>
                          <a:pt x="1687" y="1495"/>
                        </a:cubicBezTo>
                        <a:cubicBezTo>
                          <a:pt x="1747" y="707"/>
                          <a:pt x="1434" y="39"/>
                          <a:pt x="985" y="2"/>
                        </a:cubicBezTo>
                        <a:cubicBezTo>
                          <a:pt x="974" y="1"/>
                          <a:pt x="962" y="1"/>
                          <a:pt x="950"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6;p24"/>
                  <p:cNvSpPr/>
                  <p:nvPr/>
                </p:nvSpPr>
                <p:spPr>
                  <a:xfrm>
                    <a:off x="5228275" y="5036725"/>
                    <a:ext cx="89625" cy="78825"/>
                  </a:xfrm>
                  <a:custGeom>
                    <a:avLst/>
                    <a:gdLst/>
                    <a:ahLst/>
                    <a:cxnLst/>
                    <a:rect l="l" t="t" r="r" b="b"/>
                    <a:pathLst>
                      <a:path w="3585" h="3153" extrusionOk="0">
                        <a:moveTo>
                          <a:pt x="1794" y="1"/>
                        </a:moveTo>
                        <a:cubicBezTo>
                          <a:pt x="1585" y="1"/>
                          <a:pt x="1372" y="43"/>
                          <a:pt x="1166" y="132"/>
                        </a:cubicBezTo>
                        <a:cubicBezTo>
                          <a:pt x="368" y="476"/>
                          <a:pt x="1" y="1405"/>
                          <a:pt x="348" y="2203"/>
                        </a:cubicBezTo>
                        <a:cubicBezTo>
                          <a:pt x="607" y="2797"/>
                          <a:pt x="1185" y="3153"/>
                          <a:pt x="1794" y="3153"/>
                        </a:cubicBezTo>
                        <a:cubicBezTo>
                          <a:pt x="2004" y="3153"/>
                          <a:pt x="2217" y="3111"/>
                          <a:pt x="2423" y="3022"/>
                        </a:cubicBezTo>
                        <a:cubicBezTo>
                          <a:pt x="3221" y="2677"/>
                          <a:pt x="3585" y="1749"/>
                          <a:pt x="3241" y="950"/>
                        </a:cubicBezTo>
                        <a:cubicBezTo>
                          <a:pt x="2982" y="356"/>
                          <a:pt x="2404" y="1"/>
                          <a:pt x="1794"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7;p24"/>
                  <p:cNvSpPr/>
                  <p:nvPr/>
                </p:nvSpPr>
                <p:spPr>
                  <a:xfrm>
                    <a:off x="4786875" y="4984625"/>
                    <a:ext cx="89625" cy="78875"/>
                  </a:xfrm>
                  <a:custGeom>
                    <a:avLst/>
                    <a:gdLst/>
                    <a:ahLst/>
                    <a:cxnLst/>
                    <a:rect l="l" t="t" r="r" b="b"/>
                    <a:pathLst>
                      <a:path w="3585" h="3155" extrusionOk="0">
                        <a:moveTo>
                          <a:pt x="1793" y="1"/>
                        </a:moveTo>
                        <a:cubicBezTo>
                          <a:pt x="1583" y="1"/>
                          <a:pt x="1370" y="43"/>
                          <a:pt x="1166" y="131"/>
                        </a:cubicBezTo>
                        <a:cubicBezTo>
                          <a:pt x="368" y="479"/>
                          <a:pt x="0" y="1404"/>
                          <a:pt x="344" y="2203"/>
                        </a:cubicBezTo>
                        <a:cubicBezTo>
                          <a:pt x="603" y="2800"/>
                          <a:pt x="1184" y="3154"/>
                          <a:pt x="1794" y="3154"/>
                        </a:cubicBezTo>
                        <a:cubicBezTo>
                          <a:pt x="2003" y="3154"/>
                          <a:pt x="2215" y="3112"/>
                          <a:pt x="2419" y="3025"/>
                        </a:cubicBezTo>
                        <a:cubicBezTo>
                          <a:pt x="3218" y="2677"/>
                          <a:pt x="3585" y="1748"/>
                          <a:pt x="3238" y="950"/>
                        </a:cubicBezTo>
                        <a:cubicBezTo>
                          <a:pt x="2981" y="356"/>
                          <a:pt x="2402" y="1"/>
                          <a:pt x="1793"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8;p24"/>
                  <p:cNvSpPr/>
                  <p:nvPr/>
                </p:nvSpPr>
                <p:spPr>
                  <a:xfrm>
                    <a:off x="5119550" y="4985150"/>
                    <a:ext cx="129550" cy="74525"/>
                  </a:xfrm>
                  <a:custGeom>
                    <a:avLst/>
                    <a:gdLst/>
                    <a:ahLst/>
                    <a:cxnLst/>
                    <a:rect l="l" t="t" r="r" b="b"/>
                    <a:pathLst>
                      <a:path w="5182" h="2981" extrusionOk="0">
                        <a:moveTo>
                          <a:pt x="3943" y="0"/>
                        </a:moveTo>
                        <a:cubicBezTo>
                          <a:pt x="3739" y="0"/>
                          <a:pt x="3544" y="20"/>
                          <a:pt x="3354" y="54"/>
                        </a:cubicBezTo>
                        <a:cubicBezTo>
                          <a:pt x="2947" y="127"/>
                          <a:pt x="2556" y="235"/>
                          <a:pt x="2176" y="368"/>
                        </a:cubicBezTo>
                        <a:cubicBezTo>
                          <a:pt x="1414" y="636"/>
                          <a:pt x="685" y="976"/>
                          <a:pt x="1" y="1397"/>
                        </a:cubicBezTo>
                        <a:cubicBezTo>
                          <a:pt x="769" y="1169"/>
                          <a:pt x="1527" y="936"/>
                          <a:pt x="2286" y="745"/>
                        </a:cubicBezTo>
                        <a:cubicBezTo>
                          <a:pt x="2666" y="659"/>
                          <a:pt x="3047" y="568"/>
                          <a:pt x="3425" y="528"/>
                        </a:cubicBezTo>
                        <a:cubicBezTo>
                          <a:pt x="3582" y="509"/>
                          <a:pt x="3739" y="494"/>
                          <a:pt x="3890" y="494"/>
                        </a:cubicBezTo>
                        <a:cubicBezTo>
                          <a:pt x="3919" y="494"/>
                          <a:pt x="3947" y="494"/>
                          <a:pt x="3975" y="495"/>
                        </a:cubicBezTo>
                        <a:cubicBezTo>
                          <a:pt x="4153" y="502"/>
                          <a:pt x="4326" y="528"/>
                          <a:pt x="4447" y="591"/>
                        </a:cubicBezTo>
                        <a:cubicBezTo>
                          <a:pt x="4567" y="656"/>
                          <a:pt x="4630" y="725"/>
                          <a:pt x="4654" y="862"/>
                        </a:cubicBezTo>
                        <a:cubicBezTo>
                          <a:pt x="4670" y="979"/>
                          <a:pt x="4634" y="1109"/>
                          <a:pt x="4544" y="1243"/>
                        </a:cubicBezTo>
                        <a:cubicBezTo>
                          <a:pt x="4360" y="1517"/>
                          <a:pt x="4035" y="1741"/>
                          <a:pt x="3715" y="1941"/>
                        </a:cubicBezTo>
                        <a:cubicBezTo>
                          <a:pt x="3057" y="2342"/>
                          <a:pt x="2329" y="2663"/>
                          <a:pt x="1598" y="2980"/>
                        </a:cubicBezTo>
                        <a:cubicBezTo>
                          <a:pt x="2389" y="2863"/>
                          <a:pt x="3167" y="2646"/>
                          <a:pt x="3906" y="2289"/>
                        </a:cubicBezTo>
                        <a:cubicBezTo>
                          <a:pt x="4273" y="2108"/>
                          <a:pt x="4637" y="1891"/>
                          <a:pt x="4934" y="1524"/>
                        </a:cubicBezTo>
                        <a:cubicBezTo>
                          <a:pt x="5074" y="1340"/>
                          <a:pt x="5182" y="1066"/>
                          <a:pt x="5142" y="789"/>
                        </a:cubicBezTo>
                        <a:cubicBezTo>
                          <a:pt x="5135" y="722"/>
                          <a:pt x="5111" y="659"/>
                          <a:pt x="5094" y="591"/>
                        </a:cubicBezTo>
                        <a:cubicBezTo>
                          <a:pt x="5062" y="528"/>
                          <a:pt x="5034" y="462"/>
                          <a:pt x="4991" y="405"/>
                        </a:cubicBezTo>
                        <a:cubicBezTo>
                          <a:pt x="4948" y="348"/>
                          <a:pt x="4901" y="288"/>
                          <a:pt x="4844" y="251"/>
                        </a:cubicBezTo>
                        <a:cubicBezTo>
                          <a:pt x="4791" y="204"/>
                          <a:pt x="4734" y="167"/>
                          <a:pt x="4674" y="141"/>
                        </a:cubicBezTo>
                        <a:cubicBezTo>
                          <a:pt x="4436" y="27"/>
                          <a:pt x="4206" y="4"/>
                          <a:pt x="3989" y="1"/>
                        </a:cubicBezTo>
                        <a:cubicBezTo>
                          <a:pt x="3974" y="0"/>
                          <a:pt x="3958" y="0"/>
                          <a:pt x="3943" y="0"/>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19;p24"/>
                  <p:cNvSpPr/>
                  <p:nvPr/>
                </p:nvSpPr>
                <p:spPr>
                  <a:xfrm>
                    <a:off x="4833900" y="5053200"/>
                    <a:ext cx="368100" cy="236775"/>
                  </a:xfrm>
                  <a:custGeom>
                    <a:avLst/>
                    <a:gdLst/>
                    <a:ahLst/>
                    <a:cxnLst/>
                    <a:rect l="l" t="t" r="r" b="b"/>
                    <a:pathLst>
                      <a:path w="14724" h="9471" extrusionOk="0">
                        <a:moveTo>
                          <a:pt x="3138" y="1"/>
                        </a:moveTo>
                        <a:cubicBezTo>
                          <a:pt x="2839" y="1"/>
                          <a:pt x="2543" y="48"/>
                          <a:pt x="2258" y="154"/>
                        </a:cubicBezTo>
                        <a:cubicBezTo>
                          <a:pt x="1870" y="298"/>
                          <a:pt x="1500" y="549"/>
                          <a:pt x="1152" y="946"/>
                        </a:cubicBezTo>
                        <a:cubicBezTo>
                          <a:pt x="0" y="2258"/>
                          <a:pt x="949" y="5489"/>
                          <a:pt x="3107" y="7560"/>
                        </a:cubicBezTo>
                        <a:cubicBezTo>
                          <a:pt x="3925" y="8348"/>
                          <a:pt x="4920" y="8966"/>
                          <a:pt x="6033" y="9246"/>
                        </a:cubicBezTo>
                        <a:cubicBezTo>
                          <a:pt x="6633" y="9401"/>
                          <a:pt x="7234" y="9470"/>
                          <a:pt x="7824" y="9470"/>
                        </a:cubicBezTo>
                        <a:cubicBezTo>
                          <a:pt x="8732" y="9470"/>
                          <a:pt x="9613" y="9306"/>
                          <a:pt x="10425" y="9032"/>
                        </a:cubicBezTo>
                        <a:cubicBezTo>
                          <a:pt x="12636" y="8295"/>
                          <a:pt x="14313" y="6752"/>
                          <a:pt x="14536" y="5565"/>
                        </a:cubicBezTo>
                        <a:cubicBezTo>
                          <a:pt x="14724" y="4587"/>
                          <a:pt x="14476" y="3889"/>
                          <a:pt x="13805" y="3428"/>
                        </a:cubicBezTo>
                        <a:cubicBezTo>
                          <a:pt x="13665" y="3331"/>
                          <a:pt x="13501" y="3244"/>
                          <a:pt x="13317" y="3168"/>
                        </a:cubicBezTo>
                        <a:cubicBezTo>
                          <a:pt x="13157" y="3097"/>
                          <a:pt x="12980" y="3037"/>
                          <a:pt x="12790" y="2984"/>
                        </a:cubicBezTo>
                        <a:cubicBezTo>
                          <a:pt x="12435" y="2887"/>
                          <a:pt x="12031" y="2813"/>
                          <a:pt x="11574" y="2770"/>
                        </a:cubicBezTo>
                        <a:cubicBezTo>
                          <a:pt x="11307" y="2739"/>
                          <a:pt x="11023" y="2719"/>
                          <a:pt x="10719" y="2710"/>
                        </a:cubicBezTo>
                        <a:cubicBezTo>
                          <a:pt x="9409" y="2663"/>
                          <a:pt x="8211" y="2175"/>
                          <a:pt x="7064" y="1584"/>
                        </a:cubicBezTo>
                        <a:cubicBezTo>
                          <a:pt x="6744" y="1421"/>
                          <a:pt x="6430" y="1250"/>
                          <a:pt x="6119" y="1073"/>
                        </a:cubicBezTo>
                        <a:cubicBezTo>
                          <a:pt x="6022" y="1020"/>
                          <a:pt x="5926" y="963"/>
                          <a:pt x="5826" y="909"/>
                        </a:cubicBezTo>
                        <a:cubicBezTo>
                          <a:pt x="5772" y="883"/>
                          <a:pt x="5718" y="852"/>
                          <a:pt x="5665" y="823"/>
                        </a:cubicBezTo>
                        <a:cubicBezTo>
                          <a:pt x="5438" y="699"/>
                          <a:pt x="5204" y="579"/>
                          <a:pt x="4967" y="468"/>
                        </a:cubicBezTo>
                        <a:cubicBezTo>
                          <a:pt x="4596" y="302"/>
                          <a:pt x="4222" y="165"/>
                          <a:pt x="3848" y="84"/>
                        </a:cubicBezTo>
                        <a:cubicBezTo>
                          <a:pt x="3657" y="41"/>
                          <a:pt x="3467" y="14"/>
                          <a:pt x="3280" y="4"/>
                        </a:cubicBezTo>
                        <a:cubicBezTo>
                          <a:pt x="3233" y="2"/>
                          <a:pt x="3185" y="1"/>
                          <a:pt x="3138"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20;p24"/>
                  <p:cNvSpPr/>
                  <p:nvPr/>
                </p:nvSpPr>
                <p:spPr>
                  <a:xfrm>
                    <a:off x="4911550" y="5207725"/>
                    <a:ext cx="182900" cy="85000"/>
                  </a:xfrm>
                  <a:custGeom>
                    <a:avLst/>
                    <a:gdLst/>
                    <a:ahLst/>
                    <a:cxnLst/>
                    <a:rect l="l" t="t" r="r" b="b"/>
                    <a:pathLst>
                      <a:path w="7316" h="3400" extrusionOk="0">
                        <a:moveTo>
                          <a:pt x="3701" y="1"/>
                        </a:moveTo>
                        <a:cubicBezTo>
                          <a:pt x="2126" y="1"/>
                          <a:pt x="723" y="917"/>
                          <a:pt x="1" y="1489"/>
                        </a:cubicBezTo>
                        <a:cubicBezTo>
                          <a:pt x="819" y="2277"/>
                          <a:pt x="1814" y="2895"/>
                          <a:pt x="2927" y="3179"/>
                        </a:cubicBezTo>
                        <a:cubicBezTo>
                          <a:pt x="3525" y="3331"/>
                          <a:pt x="4124" y="3400"/>
                          <a:pt x="4712" y="3400"/>
                        </a:cubicBezTo>
                        <a:cubicBezTo>
                          <a:pt x="5621" y="3400"/>
                          <a:pt x="6504" y="3235"/>
                          <a:pt x="7316" y="2961"/>
                        </a:cubicBezTo>
                        <a:cubicBezTo>
                          <a:pt x="7105" y="1967"/>
                          <a:pt x="6520" y="797"/>
                          <a:pt x="5051" y="243"/>
                        </a:cubicBezTo>
                        <a:cubicBezTo>
                          <a:pt x="4595" y="72"/>
                          <a:pt x="4141" y="1"/>
                          <a:pt x="3701"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21;p24"/>
                  <p:cNvSpPr/>
                  <p:nvPr/>
                </p:nvSpPr>
                <p:spPr>
                  <a:xfrm>
                    <a:off x="4886500" y="5050450"/>
                    <a:ext cx="89050" cy="53625"/>
                  </a:xfrm>
                  <a:custGeom>
                    <a:avLst/>
                    <a:gdLst/>
                    <a:ahLst/>
                    <a:cxnLst/>
                    <a:rect l="l" t="t" r="r" b="b"/>
                    <a:pathLst>
                      <a:path w="3562" h="2145" extrusionOk="0">
                        <a:moveTo>
                          <a:pt x="1034" y="1"/>
                        </a:moveTo>
                        <a:cubicBezTo>
                          <a:pt x="735" y="1"/>
                          <a:pt x="439" y="48"/>
                          <a:pt x="154" y="154"/>
                        </a:cubicBezTo>
                        <a:cubicBezTo>
                          <a:pt x="0" y="679"/>
                          <a:pt x="110" y="1387"/>
                          <a:pt x="445" y="1657"/>
                        </a:cubicBezTo>
                        <a:cubicBezTo>
                          <a:pt x="702" y="1865"/>
                          <a:pt x="1066" y="1842"/>
                          <a:pt x="1390" y="1905"/>
                        </a:cubicBezTo>
                        <a:cubicBezTo>
                          <a:pt x="1734" y="1970"/>
                          <a:pt x="2064" y="2145"/>
                          <a:pt x="2409" y="2145"/>
                        </a:cubicBezTo>
                        <a:cubicBezTo>
                          <a:pt x="2432" y="2145"/>
                          <a:pt x="2456" y="2144"/>
                          <a:pt x="2479" y="2142"/>
                        </a:cubicBezTo>
                        <a:cubicBezTo>
                          <a:pt x="2886" y="2112"/>
                          <a:pt x="3237" y="1818"/>
                          <a:pt x="3411" y="1450"/>
                        </a:cubicBezTo>
                        <a:cubicBezTo>
                          <a:pt x="3501" y="1253"/>
                          <a:pt x="3548" y="1043"/>
                          <a:pt x="3561" y="823"/>
                        </a:cubicBezTo>
                        <a:cubicBezTo>
                          <a:pt x="3334" y="699"/>
                          <a:pt x="3100" y="579"/>
                          <a:pt x="2863" y="468"/>
                        </a:cubicBezTo>
                        <a:cubicBezTo>
                          <a:pt x="2492" y="302"/>
                          <a:pt x="2118" y="165"/>
                          <a:pt x="1744" y="84"/>
                        </a:cubicBezTo>
                        <a:cubicBezTo>
                          <a:pt x="1553" y="41"/>
                          <a:pt x="1363" y="14"/>
                          <a:pt x="1176" y="4"/>
                        </a:cubicBezTo>
                        <a:cubicBezTo>
                          <a:pt x="1129" y="2"/>
                          <a:pt x="1081" y="1"/>
                          <a:pt x="10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22;p24"/>
                  <p:cNvSpPr/>
                  <p:nvPr/>
                </p:nvSpPr>
                <p:spPr>
                  <a:xfrm>
                    <a:off x="5010175" y="5090050"/>
                    <a:ext cx="156675" cy="69325"/>
                  </a:xfrm>
                  <a:custGeom>
                    <a:avLst/>
                    <a:gdLst/>
                    <a:ahLst/>
                    <a:cxnLst/>
                    <a:rect l="l" t="t" r="r" b="b"/>
                    <a:pathLst>
                      <a:path w="6267" h="2773" extrusionOk="0">
                        <a:moveTo>
                          <a:pt x="13" y="0"/>
                        </a:moveTo>
                        <a:cubicBezTo>
                          <a:pt x="17" y="124"/>
                          <a:pt x="27" y="241"/>
                          <a:pt x="24" y="351"/>
                        </a:cubicBezTo>
                        <a:cubicBezTo>
                          <a:pt x="13" y="715"/>
                          <a:pt x="0" y="1103"/>
                          <a:pt x="201" y="1423"/>
                        </a:cubicBezTo>
                        <a:cubicBezTo>
                          <a:pt x="458" y="1834"/>
                          <a:pt x="972" y="1988"/>
                          <a:pt x="1443" y="2108"/>
                        </a:cubicBezTo>
                        <a:cubicBezTo>
                          <a:pt x="2145" y="2288"/>
                          <a:pt x="2849" y="2469"/>
                          <a:pt x="3554" y="2652"/>
                        </a:cubicBezTo>
                        <a:cubicBezTo>
                          <a:pt x="3785" y="2714"/>
                          <a:pt x="4020" y="2772"/>
                          <a:pt x="4257" y="2772"/>
                        </a:cubicBezTo>
                        <a:cubicBezTo>
                          <a:pt x="4263" y="2772"/>
                          <a:pt x="4269" y="2772"/>
                          <a:pt x="4276" y="2772"/>
                        </a:cubicBezTo>
                        <a:cubicBezTo>
                          <a:pt x="4570" y="2772"/>
                          <a:pt x="4857" y="2683"/>
                          <a:pt x="5131" y="2578"/>
                        </a:cubicBezTo>
                        <a:cubicBezTo>
                          <a:pt x="5532" y="2425"/>
                          <a:pt x="5949" y="2218"/>
                          <a:pt x="6163" y="1841"/>
                        </a:cubicBezTo>
                        <a:cubicBezTo>
                          <a:pt x="6210" y="1761"/>
                          <a:pt x="6246" y="1673"/>
                          <a:pt x="6266" y="1584"/>
                        </a:cubicBezTo>
                        <a:cubicBezTo>
                          <a:pt x="6106" y="1513"/>
                          <a:pt x="5929" y="1453"/>
                          <a:pt x="5739" y="1400"/>
                        </a:cubicBezTo>
                        <a:cubicBezTo>
                          <a:pt x="5384" y="1303"/>
                          <a:pt x="4980" y="1229"/>
                          <a:pt x="4523" y="1186"/>
                        </a:cubicBezTo>
                        <a:cubicBezTo>
                          <a:pt x="4256" y="1155"/>
                          <a:pt x="3972" y="1135"/>
                          <a:pt x="3668" y="1126"/>
                        </a:cubicBezTo>
                        <a:cubicBezTo>
                          <a:pt x="2358" y="1079"/>
                          <a:pt x="1160" y="591"/>
                          <a:pt x="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23;p24"/>
                  <p:cNvSpPr/>
                  <p:nvPr/>
                </p:nvSpPr>
                <p:spPr>
                  <a:xfrm>
                    <a:off x="4303150" y="4642300"/>
                    <a:ext cx="537275" cy="748200"/>
                  </a:xfrm>
                  <a:custGeom>
                    <a:avLst/>
                    <a:gdLst/>
                    <a:ahLst/>
                    <a:cxnLst/>
                    <a:rect l="l" t="t" r="r" b="b"/>
                    <a:pathLst>
                      <a:path w="21491" h="29928" extrusionOk="0">
                        <a:moveTo>
                          <a:pt x="20849" y="0"/>
                        </a:moveTo>
                        <a:lnTo>
                          <a:pt x="20849" y="0"/>
                        </a:lnTo>
                        <a:cubicBezTo>
                          <a:pt x="18899" y="193"/>
                          <a:pt x="17663" y="608"/>
                          <a:pt x="17663" y="608"/>
                        </a:cubicBezTo>
                        <a:cubicBezTo>
                          <a:pt x="7826" y="3931"/>
                          <a:pt x="1473" y="13363"/>
                          <a:pt x="694" y="15421"/>
                        </a:cubicBezTo>
                        <a:cubicBezTo>
                          <a:pt x="0" y="17255"/>
                          <a:pt x="1810" y="24110"/>
                          <a:pt x="7055" y="29928"/>
                        </a:cubicBezTo>
                        <a:lnTo>
                          <a:pt x="7055" y="29928"/>
                        </a:lnTo>
                        <a:cubicBezTo>
                          <a:pt x="4044" y="16815"/>
                          <a:pt x="12495" y="10769"/>
                          <a:pt x="12495" y="10769"/>
                        </a:cubicBezTo>
                        <a:cubicBezTo>
                          <a:pt x="21150" y="8390"/>
                          <a:pt x="21491" y="3093"/>
                          <a:pt x="20849" y="0"/>
                        </a:cubicBezTo>
                        <a:close/>
                      </a:path>
                    </a:pathLst>
                  </a:custGeom>
                  <a:solidFill>
                    <a:srgbClr val="96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24;p24"/>
                  <p:cNvSpPr/>
                  <p:nvPr/>
                </p:nvSpPr>
                <p:spPr>
                  <a:xfrm>
                    <a:off x="4420775" y="4582975"/>
                    <a:ext cx="421900" cy="294350"/>
                  </a:xfrm>
                  <a:custGeom>
                    <a:avLst/>
                    <a:gdLst/>
                    <a:ahLst/>
                    <a:cxnLst/>
                    <a:rect l="l" t="t" r="r" b="b"/>
                    <a:pathLst>
                      <a:path w="16876" h="11774" extrusionOk="0">
                        <a:moveTo>
                          <a:pt x="1" y="10843"/>
                        </a:moveTo>
                        <a:lnTo>
                          <a:pt x="128" y="11137"/>
                        </a:lnTo>
                        <a:cubicBezTo>
                          <a:pt x="161" y="11087"/>
                          <a:pt x="195" y="11037"/>
                          <a:pt x="230" y="10986"/>
                        </a:cubicBezTo>
                        <a:lnTo>
                          <a:pt x="230" y="10986"/>
                        </a:lnTo>
                        <a:cubicBezTo>
                          <a:pt x="77" y="10900"/>
                          <a:pt x="1" y="10843"/>
                          <a:pt x="1" y="10843"/>
                        </a:cubicBezTo>
                        <a:close/>
                        <a:moveTo>
                          <a:pt x="15352" y="1"/>
                        </a:moveTo>
                        <a:cubicBezTo>
                          <a:pt x="15352" y="1"/>
                          <a:pt x="3211" y="6674"/>
                          <a:pt x="230" y="10986"/>
                        </a:cubicBezTo>
                        <a:lnTo>
                          <a:pt x="230" y="10986"/>
                        </a:lnTo>
                        <a:cubicBezTo>
                          <a:pt x="693" y="11247"/>
                          <a:pt x="1858" y="11773"/>
                          <a:pt x="3720" y="11773"/>
                        </a:cubicBezTo>
                        <a:cubicBezTo>
                          <a:pt x="5336" y="11773"/>
                          <a:pt x="7477" y="11377"/>
                          <a:pt x="10138" y="10065"/>
                        </a:cubicBezTo>
                        <a:cubicBezTo>
                          <a:pt x="16875" y="6745"/>
                          <a:pt x="15352" y="1"/>
                          <a:pt x="15352"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25;p24"/>
                  <p:cNvSpPr/>
                  <p:nvPr/>
                </p:nvSpPr>
                <p:spPr>
                  <a:xfrm>
                    <a:off x="4240925" y="4804500"/>
                    <a:ext cx="306750" cy="253400"/>
                  </a:xfrm>
                  <a:custGeom>
                    <a:avLst/>
                    <a:gdLst/>
                    <a:ahLst/>
                    <a:cxnLst/>
                    <a:rect l="l" t="t" r="r" b="b"/>
                    <a:pathLst>
                      <a:path w="12270" h="10136" extrusionOk="0">
                        <a:moveTo>
                          <a:pt x="5911" y="1"/>
                        </a:moveTo>
                        <a:cubicBezTo>
                          <a:pt x="5474" y="1"/>
                          <a:pt x="5026" y="91"/>
                          <a:pt x="4569" y="292"/>
                        </a:cubicBezTo>
                        <a:cubicBezTo>
                          <a:pt x="0" y="2306"/>
                          <a:pt x="3595" y="8990"/>
                          <a:pt x="9330" y="10136"/>
                        </a:cubicBezTo>
                        <a:lnTo>
                          <a:pt x="10281" y="9388"/>
                        </a:lnTo>
                        <a:cubicBezTo>
                          <a:pt x="11884" y="8125"/>
                          <a:pt x="12269" y="5853"/>
                          <a:pt x="11170" y="4134"/>
                        </a:cubicBezTo>
                        <a:cubicBezTo>
                          <a:pt x="9909" y="2157"/>
                          <a:pt x="8044" y="1"/>
                          <a:pt x="5911" y="1"/>
                        </a:cubicBezTo>
                        <a:close/>
                      </a:path>
                    </a:pathLst>
                  </a:custGeom>
                  <a:solidFill>
                    <a:srgbClr val="965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26;p24"/>
                  <p:cNvSpPr/>
                  <p:nvPr/>
                </p:nvSpPr>
                <p:spPr>
                  <a:xfrm>
                    <a:off x="4328775" y="4857450"/>
                    <a:ext cx="114175" cy="132600"/>
                  </a:xfrm>
                  <a:custGeom>
                    <a:avLst/>
                    <a:gdLst/>
                    <a:ahLst/>
                    <a:cxnLst/>
                    <a:rect l="l" t="t" r="r" b="b"/>
                    <a:pathLst>
                      <a:path w="4567" h="5304" extrusionOk="0">
                        <a:moveTo>
                          <a:pt x="424" y="0"/>
                        </a:moveTo>
                        <a:cubicBezTo>
                          <a:pt x="282" y="0"/>
                          <a:pt x="140" y="12"/>
                          <a:pt x="0" y="36"/>
                        </a:cubicBezTo>
                        <a:cubicBezTo>
                          <a:pt x="632" y="140"/>
                          <a:pt x="1199" y="391"/>
                          <a:pt x="1700" y="718"/>
                        </a:cubicBezTo>
                        <a:cubicBezTo>
                          <a:pt x="2201" y="1052"/>
                          <a:pt x="2629" y="1479"/>
                          <a:pt x="2983" y="1967"/>
                        </a:cubicBezTo>
                        <a:cubicBezTo>
                          <a:pt x="2983" y="1967"/>
                          <a:pt x="2986" y="1970"/>
                          <a:pt x="2986" y="1974"/>
                        </a:cubicBezTo>
                        <a:cubicBezTo>
                          <a:pt x="2706" y="1880"/>
                          <a:pt x="2415" y="1809"/>
                          <a:pt x="2115" y="1793"/>
                        </a:cubicBezTo>
                        <a:cubicBezTo>
                          <a:pt x="2040" y="1788"/>
                          <a:pt x="1965" y="1785"/>
                          <a:pt x="1890" y="1785"/>
                        </a:cubicBezTo>
                        <a:cubicBezTo>
                          <a:pt x="1651" y="1785"/>
                          <a:pt x="1410" y="1815"/>
                          <a:pt x="1179" y="1883"/>
                        </a:cubicBezTo>
                        <a:cubicBezTo>
                          <a:pt x="879" y="1977"/>
                          <a:pt x="572" y="2124"/>
                          <a:pt x="381" y="2381"/>
                        </a:cubicBezTo>
                        <a:cubicBezTo>
                          <a:pt x="681" y="2304"/>
                          <a:pt x="962" y="2284"/>
                          <a:pt x="1243" y="2274"/>
                        </a:cubicBezTo>
                        <a:cubicBezTo>
                          <a:pt x="1303" y="2273"/>
                          <a:pt x="1363" y="2272"/>
                          <a:pt x="1423" y="2272"/>
                        </a:cubicBezTo>
                        <a:cubicBezTo>
                          <a:pt x="1643" y="2272"/>
                          <a:pt x="1861" y="2282"/>
                          <a:pt x="2081" y="2298"/>
                        </a:cubicBezTo>
                        <a:cubicBezTo>
                          <a:pt x="2362" y="2315"/>
                          <a:pt x="2642" y="2351"/>
                          <a:pt x="2933" y="2371"/>
                        </a:cubicBezTo>
                        <a:cubicBezTo>
                          <a:pt x="3046" y="2387"/>
                          <a:pt x="3167" y="2395"/>
                          <a:pt x="3284" y="2404"/>
                        </a:cubicBezTo>
                        <a:lnTo>
                          <a:pt x="3474" y="2728"/>
                        </a:lnTo>
                        <a:cubicBezTo>
                          <a:pt x="3638" y="2985"/>
                          <a:pt x="3738" y="3276"/>
                          <a:pt x="3888" y="3547"/>
                        </a:cubicBezTo>
                        <a:lnTo>
                          <a:pt x="4239" y="4412"/>
                        </a:lnTo>
                        <a:cubicBezTo>
                          <a:pt x="4343" y="4709"/>
                          <a:pt x="4443" y="5006"/>
                          <a:pt x="4566" y="5304"/>
                        </a:cubicBezTo>
                        <a:cubicBezTo>
                          <a:pt x="4553" y="4986"/>
                          <a:pt x="4517" y="4669"/>
                          <a:pt x="4480" y="4348"/>
                        </a:cubicBezTo>
                        <a:cubicBezTo>
                          <a:pt x="4420" y="4034"/>
                          <a:pt x="4346" y="3721"/>
                          <a:pt x="4259" y="3410"/>
                        </a:cubicBezTo>
                        <a:cubicBezTo>
                          <a:pt x="4048" y="2799"/>
                          <a:pt x="3795" y="2190"/>
                          <a:pt x="3390" y="1663"/>
                        </a:cubicBezTo>
                        <a:cubicBezTo>
                          <a:pt x="2993" y="1138"/>
                          <a:pt x="2496" y="671"/>
                          <a:pt x="1898" y="377"/>
                        </a:cubicBezTo>
                        <a:cubicBezTo>
                          <a:pt x="1439" y="145"/>
                          <a:pt x="928" y="0"/>
                          <a:pt x="424" y="0"/>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327;p24"/>
              <p:cNvGrpSpPr/>
              <p:nvPr/>
            </p:nvGrpSpPr>
            <p:grpSpPr>
              <a:xfrm>
                <a:off x="3118335" y="3305642"/>
                <a:ext cx="3028569" cy="2281073"/>
                <a:chOff x="3118335" y="3305642"/>
                <a:chExt cx="3028569" cy="2281073"/>
              </a:xfrm>
            </p:grpSpPr>
            <p:sp>
              <p:nvSpPr>
                <p:cNvPr id="103" name="Google Shape;328;p24"/>
                <p:cNvSpPr/>
                <p:nvPr/>
              </p:nvSpPr>
              <p:spPr>
                <a:xfrm>
                  <a:off x="5053359" y="3799333"/>
                  <a:ext cx="18271" cy="23117"/>
                </a:xfrm>
                <a:custGeom>
                  <a:avLst/>
                  <a:gdLst/>
                  <a:ahLst/>
                  <a:cxnLst/>
                  <a:rect l="l" t="t" r="r" b="b"/>
                  <a:pathLst>
                    <a:path w="328" h="415" extrusionOk="0">
                      <a:moveTo>
                        <a:pt x="325" y="1"/>
                      </a:moveTo>
                      <a:lnTo>
                        <a:pt x="1" y="10"/>
                      </a:lnTo>
                      <a:cubicBezTo>
                        <a:pt x="7" y="141"/>
                        <a:pt x="4" y="271"/>
                        <a:pt x="1" y="402"/>
                      </a:cubicBezTo>
                      <a:lnTo>
                        <a:pt x="322" y="414"/>
                      </a:lnTo>
                      <a:cubicBezTo>
                        <a:pt x="328" y="278"/>
                        <a:pt x="328" y="138"/>
                        <a:pt x="3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29;p24"/>
                <p:cNvSpPr/>
                <p:nvPr/>
              </p:nvSpPr>
              <p:spPr>
                <a:xfrm>
                  <a:off x="5261362" y="4006379"/>
                  <a:ext cx="885542" cy="1222893"/>
                </a:xfrm>
                <a:custGeom>
                  <a:avLst/>
                  <a:gdLst/>
                  <a:ahLst/>
                  <a:cxnLst/>
                  <a:rect l="l" t="t" r="r" b="b"/>
                  <a:pathLst>
                    <a:path w="15897" h="21954" extrusionOk="0">
                      <a:moveTo>
                        <a:pt x="4537" y="1"/>
                      </a:moveTo>
                      <a:lnTo>
                        <a:pt x="1" y="21656"/>
                      </a:lnTo>
                      <a:lnTo>
                        <a:pt x="15897" y="21953"/>
                      </a:lnTo>
                      <a:cubicBezTo>
                        <a:pt x="11665" y="7653"/>
                        <a:pt x="4537" y="178"/>
                        <a:pt x="4537" y="1"/>
                      </a:cubicBezTo>
                      <a:close/>
                    </a:path>
                  </a:pathLst>
                </a:custGeom>
                <a:solidFill>
                  <a:srgbClr val="FF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0;p24"/>
                <p:cNvSpPr/>
                <p:nvPr/>
              </p:nvSpPr>
              <p:spPr>
                <a:xfrm>
                  <a:off x="3504203" y="3568502"/>
                  <a:ext cx="2352255" cy="1795124"/>
                </a:xfrm>
                <a:custGeom>
                  <a:avLst/>
                  <a:gdLst/>
                  <a:ahLst/>
                  <a:cxnLst/>
                  <a:rect l="l" t="t" r="r" b="b"/>
                  <a:pathLst>
                    <a:path w="42227" h="32227" extrusionOk="0">
                      <a:moveTo>
                        <a:pt x="21157" y="0"/>
                      </a:moveTo>
                      <a:cubicBezTo>
                        <a:pt x="14678" y="0"/>
                        <a:pt x="9917" y="4458"/>
                        <a:pt x="9917" y="4458"/>
                      </a:cubicBezTo>
                      <a:cubicBezTo>
                        <a:pt x="9917" y="4458"/>
                        <a:pt x="8187" y="5952"/>
                        <a:pt x="6276" y="8363"/>
                      </a:cubicBezTo>
                      <a:lnTo>
                        <a:pt x="6276" y="8370"/>
                      </a:lnTo>
                      <a:cubicBezTo>
                        <a:pt x="3350" y="12064"/>
                        <a:pt x="0" y="17913"/>
                        <a:pt x="1791" y="23832"/>
                      </a:cubicBezTo>
                      <a:cubicBezTo>
                        <a:pt x="3968" y="31045"/>
                        <a:pt x="12286" y="32226"/>
                        <a:pt x="20428" y="32226"/>
                      </a:cubicBezTo>
                      <a:cubicBezTo>
                        <a:pt x="23341" y="32226"/>
                        <a:pt x="26231" y="32075"/>
                        <a:pt x="28810" y="31995"/>
                      </a:cubicBezTo>
                      <a:cubicBezTo>
                        <a:pt x="29437" y="31972"/>
                        <a:pt x="30045" y="31922"/>
                        <a:pt x="30626" y="31838"/>
                      </a:cubicBezTo>
                      <a:cubicBezTo>
                        <a:pt x="39060" y="30639"/>
                        <a:pt x="42227" y="23036"/>
                        <a:pt x="40133" y="15882"/>
                      </a:cubicBezTo>
                      <a:cubicBezTo>
                        <a:pt x="39581" y="14005"/>
                        <a:pt x="38760" y="12188"/>
                        <a:pt x="37725" y="10487"/>
                      </a:cubicBezTo>
                      <a:cubicBezTo>
                        <a:pt x="36475" y="8443"/>
                        <a:pt x="34909" y="6573"/>
                        <a:pt x="33119" y="4996"/>
                      </a:cubicBezTo>
                      <a:cubicBezTo>
                        <a:pt x="30342" y="2541"/>
                        <a:pt x="27023" y="798"/>
                        <a:pt x="23508" y="200"/>
                      </a:cubicBezTo>
                      <a:cubicBezTo>
                        <a:pt x="22704" y="62"/>
                        <a:pt x="21919" y="0"/>
                        <a:pt x="21157" y="0"/>
                      </a:cubicBezTo>
                      <a:close/>
                    </a:path>
                  </a:pathLst>
                </a:custGeom>
                <a:solidFill>
                  <a:srgbClr val="EDB59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1;p24"/>
                <p:cNvSpPr/>
                <p:nvPr/>
              </p:nvSpPr>
              <p:spPr>
                <a:xfrm>
                  <a:off x="4291426" y="4100962"/>
                  <a:ext cx="90855" cy="159866"/>
                </a:xfrm>
                <a:custGeom>
                  <a:avLst/>
                  <a:gdLst/>
                  <a:ahLst/>
                  <a:cxnLst/>
                  <a:rect l="l" t="t" r="r" b="b"/>
                  <a:pathLst>
                    <a:path w="1631" h="2870" extrusionOk="0">
                      <a:moveTo>
                        <a:pt x="816" y="0"/>
                      </a:moveTo>
                      <a:cubicBezTo>
                        <a:pt x="368" y="0"/>
                        <a:pt x="0" y="641"/>
                        <a:pt x="0" y="1433"/>
                      </a:cubicBezTo>
                      <a:cubicBezTo>
                        <a:pt x="0" y="2228"/>
                        <a:pt x="368" y="2869"/>
                        <a:pt x="816" y="2869"/>
                      </a:cubicBezTo>
                      <a:cubicBezTo>
                        <a:pt x="1267" y="2869"/>
                        <a:pt x="1631" y="2228"/>
                        <a:pt x="1631" y="1433"/>
                      </a:cubicBezTo>
                      <a:cubicBezTo>
                        <a:pt x="1631" y="641"/>
                        <a:pt x="1267" y="0"/>
                        <a:pt x="816" y="0"/>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2;p24"/>
                <p:cNvSpPr/>
                <p:nvPr/>
              </p:nvSpPr>
              <p:spPr>
                <a:xfrm>
                  <a:off x="4729268" y="4135888"/>
                  <a:ext cx="192962" cy="188553"/>
                </a:xfrm>
                <a:custGeom>
                  <a:avLst/>
                  <a:gdLst/>
                  <a:ahLst/>
                  <a:cxnLst/>
                  <a:rect l="l" t="t" r="r" b="b"/>
                  <a:pathLst>
                    <a:path w="3464" h="3385" extrusionOk="0">
                      <a:moveTo>
                        <a:pt x="1196" y="1"/>
                      </a:moveTo>
                      <a:cubicBezTo>
                        <a:pt x="1174" y="1"/>
                        <a:pt x="1151" y="2"/>
                        <a:pt x="1129" y="4"/>
                      </a:cubicBezTo>
                      <a:lnTo>
                        <a:pt x="858" y="48"/>
                      </a:lnTo>
                      <a:cubicBezTo>
                        <a:pt x="688" y="115"/>
                        <a:pt x="518" y="164"/>
                        <a:pt x="361" y="289"/>
                      </a:cubicBezTo>
                      <a:cubicBezTo>
                        <a:pt x="204" y="405"/>
                        <a:pt x="70" y="605"/>
                        <a:pt x="37" y="816"/>
                      </a:cubicBezTo>
                      <a:cubicBezTo>
                        <a:pt x="1" y="1026"/>
                        <a:pt x="37" y="1220"/>
                        <a:pt x="97" y="1387"/>
                      </a:cubicBezTo>
                      <a:cubicBezTo>
                        <a:pt x="224" y="1715"/>
                        <a:pt x="411" y="1982"/>
                        <a:pt x="622" y="2219"/>
                      </a:cubicBezTo>
                      <a:cubicBezTo>
                        <a:pt x="1039" y="2689"/>
                        <a:pt x="1527" y="3077"/>
                        <a:pt x="2061" y="3384"/>
                      </a:cubicBezTo>
                      <a:cubicBezTo>
                        <a:pt x="1664" y="2917"/>
                        <a:pt x="1266" y="2459"/>
                        <a:pt x="935" y="1975"/>
                      </a:cubicBezTo>
                      <a:cubicBezTo>
                        <a:pt x="611" y="1514"/>
                        <a:pt x="324" y="896"/>
                        <a:pt x="675" y="685"/>
                      </a:cubicBezTo>
                      <a:cubicBezTo>
                        <a:pt x="755" y="616"/>
                        <a:pt x="878" y="576"/>
                        <a:pt x="992" y="525"/>
                      </a:cubicBezTo>
                      <a:lnTo>
                        <a:pt x="1169" y="492"/>
                      </a:lnTo>
                      <a:cubicBezTo>
                        <a:pt x="1187" y="489"/>
                        <a:pt x="1205" y="488"/>
                        <a:pt x="1224" y="488"/>
                      </a:cubicBezTo>
                      <a:cubicBezTo>
                        <a:pt x="1254" y="488"/>
                        <a:pt x="1286" y="491"/>
                        <a:pt x="1317" y="491"/>
                      </a:cubicBezTo>
                      <a:cubicBezTo>
                        <a:pt x="1330" y="491"/>
                        <a:pt x="1343" y="490"/>
                        <a:pt x="1356" y="489"/>
                      </a:cubicBezTo>
                      <a:cubicBezTo>
                        <a:pt x="1607" y="502"/>
                        <a:pt x="1860" y="605"/>
                        <a:pt x="2108" y="739"/>
                      </a:cubicBezTo>
                      <a:cubicBezTo>
                        <a:pt x="2602" y="1026"/>
                        <a:pt x="3040" y="1447"/>
                        <a:pt x="3464" y="1892"/>
                      </a:cubicBezTo>
                      <a:cubicBezTo>
                        <a:pt x="3343" y="1604"/>
                        <a:pt x="3180" y="1340"/>
                        <a:pt x="2993" y="1090"/>
                      </a:cubicBezTo>
                      <a:cubicBezTo>
                        <a:pt x="2802" y="842"/>
                        <a:pt x="2589" y="605"/>
                        <a:pt x="2325" y="412"/>
                      </a:cubicBezTo>
                      <a:cubicBezTo>
                        <a:pt x="2068" y="215"/>
                        <a:pt x="1754" y="61"/>
                        <a:pt x="1399" y="14"/>
                      </a:cubicBezTo>
                      <a:cubicBezTo>
                        <a:pt x="1332" y="10"/>
                        <a:pt x="1264" y="1"/>
                        <a:pt x="1196"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3;p24"/>
                <p:cNvSpPr/>
                <p:nvPr/>
              </p:nvSpPr>
              <p:spPr>
                <a:xfrm>
                  <a:off x="4248979" y="4339814"/>
                  <a:ext cx="175749" cy="175686"/>
                </a:xfrm>
                <a:custGeom>
                  <a:avLst/>
                  <a:gdLst/>
                  <a:ahLst/>
                  <a:cxnLst/>
                  <a:rect l="l" t="t" r="r" b="b"/>
                  <a:pathLst>
                    <a:path w="3155" h="3154" extrusionOk="0">
                      <a:moveTo>
                        <a:pt x="1578" y="1"/>
                      </a:moveTo>
                      <a:cubicBezTo>
                        <a:pt x="710" y="1"/>
                        <a:pt x="1" y="706"/>
                        <a:pt x="1" y="1578"/>
                      </a:cubicBezTo>
                      <a:cubicBezTo>
                        <a:pt x="1" y="2449"/>
                        <a:pt x="710" y="3154"/>
                        <a:pt x="1578" y="3154"/>
                      </a:cubicBezTo>
                      <a:cubicBezTo>
                        <a:pt x="2450" y="3154"/>
                        <a:pt x="3155" y="2449"/>
                        <a:pt x="3155" y="1578"/>
                      </a:cubicBezTo>
                      <a:cubicBezTo>
                        <a:pt x="3155" y="706"/>
                        <a:pt x="2450" y="1"/>
                        <a:pt x="1578"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4;p24"/>
                <p:cNvSpPr/>
                <p:nvPr/>
              </p:nvSpPr>
              <p:spPr>
                <a:xfrm>
                  <a:off x="5204264" y="4271913"/>
                  <a:ext cx="175694" cy="175686"/>
                </a:xfrm>
                <a:custGeom>
                  <a:avLst/>
                  <a:gdLst/>
                  <a:ahLst/>
                  <a:cxnLst/>
                  <a:rect l="l" t="t" r="r" b="b"/>
                  <a:pathLst>
                    <a:path w="3154" h="3154" extrusionOk="0">
                      <a:moveTo>
                        <a:pt x="1577" y="1"/>
                      </a:moveTo>
                      <a:cubicBezTo>
                        <a:pt x="705" y="1"/>
                        <a:pt x="1" y="708"/>
                        <a:pt x="1" y="1577"/>
                      </a:cubicBezTo>
                      <a:cubicBezTo>
                        <a:pt x="1" y="2449"/>
                        <a:pt x="705" y="3153"/>
                        <a:pt x="1577" y="3153"/>
                      </a:cubicBezTo>
                      <a:cubicBezTo>
                        <a:pt x="2446" y="3153"/>
                        <a:pt x="3154" y="2449"/>
                        <a:pt x="3154" y="1577"/>
                      </a:cubicBezTo>
                      <a:cubicBezTo>
                        <a:pt x="3154" y="708"/>
                        <a:pt x="2446" y="1"/>
                        <a:pt x="1577"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5;p24"/>
                <p:cNvSpPr/>
                <p:nvPr/>
              </p:nvSpPr>
              <p:spPr>
                <a:xfrm>
                  <a:off x="4536473" y="3305642"/>
                  <a:ext cx="303759" cy="315499"/>
                </a:xfrm>
                <a:custGeom>
                  <a:avLst/>
                  <a:gdLst/>
                  <a:ahLst/>
                  <a:cxnLst/>
                  <a:rect l="l" t="t" r="r" b="b"/>
                  <a:pathLst>
                    <a:path w="5453" h="5664" extrusionOk="0">
                      <a:moveTo>
                        <a:pt x="2710" y="1"/>
                      </a:moveTo>
                      <a:cubicBezTo>
                        <a:pt x="2645" y="1"/>
                        <a:pt x="2578" y="6"/>
                        <a:pt x="2509" y="18"/>
                      </a:cubicBezTo>
                      <a:cubicBezTo>
                        <a:pt x="288" y="406"/>
                        <a:pt x="4286" y="4959"/>
                        <a:pt x="4286" y="4959"/>
                      </a:cubicBezTo>
                      <a:cubicBezTo>
                        <a:pt x="4286" y="4959"/>
                        <a:pt x="2155" y="2845"/>
                        <a:pt x="1107" y="2845"/>
                      </a:cubicBezTo>
                      <a:cubicBezTo>
                        <a:pt x="925" y="2845"/>
                        <a:pt x="776" y="2908"/>
                        <a:pt x="676" y="3058"/>
                      </a:cubicBezTo>
                      <a:cubicBezTo>
                        <a:pt x="1" y="4071"/>
                        <a:pt x="5452" y="5664"/>
                        <a:pt x="5452" y="5664"/>
                      </a:cubicBezTo>
                      <a:cubicBezTo>
                        <a:pt x="5452" y="5664"/>
                        <a:pt x="4771" y="1"/>
                        <a:pt x="2710" y="1"/>
                      </a:cubicBezTo>
                      <a:close/>
                    </a:path>
                  </a:pathLst>
                </a:custGeom>
                <a:solidFill>
                  <a:srgbClr val="FF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6;p24"/>
                <p:cNvSpPr/>
                <p:nvPr/>
              </p:nvSpPr>
              <p:spPr>
                <a:xfrm>
                  <a:off x="3118335" y="4202731"/>
                  <a:ext cx="1092375" cy="1383984"/>
                </a:xfrm>
                <a:custGeom>
                  <a:avLst/>
                  <a:gdLst/>
                  <a:ahLst/>
                  <a:cxnLst/>
                  <a:rect l="l" t="t" r="r" b="b"/>
                  <a:pathLst>
                    <a:path w="19610" h="24846" extrusionOk="0">
                      <a:moveTo>
                        <a:pt x="10001" y="0"/>
                      </a:moveTo>
                      <a:cubicBezTo>
                        <a:pt x="10001" y="0"/>
                        <a:pt x="9162" y="4432"/>
                        <a:pt x="4582" y="10007"/>
                      </a:cubicBezTo>
                      <a:cubicBezTo>
                        <a:pt x="0" y="15582"/>
                        <a:pt x="451" y="21114"/>
                        <a:pt x="451" y="21114"/>
                      </a:cubicBezTo>
                      <a:lnTo>
                        <a:pt x="4773" y="22400"/>
                      </a:lnTo>
                      <a:cubicBezTo>
                        <a:pt x="4773" y="22400"/>
                        <a:pt x="7031" y="24845"/>
                        <a:pt x="9899" y="24845"/>
                      </a:cubicBezTo>
                      <a:cubicBezTo>
                        <a:pt x="11475" y="24845"/>
                        <a:pt x="13235" y="24107"/>
                        <a:pt x="14907" y="21818"/>
                      </a:cubicBezTo>
                      <a:cubicBezTo>
                        <a:pt x="19609" y="15375"/>
                        <a:pt x="10483" y="567"/>
                        <a:pt x="10594" y="567"/>
                      </a:cubicBezTo>
                      <a:lnTo>
                        <a:pt x="10594" y="567"/>
                      </a:lnTo>
                      <a:cubicBezTo>
                        <a:pt x="10594" y="567"/>
                        <a:pt x="10595" y="567"/>
                        <a:pt x="10595" y="568"/>
                      </a:cubicBezTo>
                      <a:lnTo>
                        <a:pt x="10001" y="0"/>
                      </a:lnTo>
                      <a:close/>
                    </a:path>
                  </a:pathLst>
                </a:custGeom>
                <a:solidFill>
                  <a:srgbClr val="FF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7;p24"/>
                <p:cNvSpPr/>
                <p:nvPr/>
              </p:nvSpPr>
              <p:spPr>
                <a:xfrm>
                  <a:off x="5053359" y="4487537"/>
                  <a:ext cx="153022" cy="99596"/>
                </a:xfrm>
                <a:custGeom>
                  <a:avLst/>
                  <a:gdLst/>
                  <a:ahLst/>
                  <a:cxnLst/>
                  <a:rect l="l" t="t" r="r" b="b"/>
                  <a:pathLst>
                    <a:path w="2747" h="1788" extrusionOk="0">
                      <a:moveTo>
                        <a:pt x="1971" y="1"/>
                      </a:moveTo>
                      <a:lnTo>
                        <a:pt x="1" y="1033"/>
                      </a:lnTo>
                      <a:cubicBezTo>
                        <a:pt x="1" y="1033"/>
                        <a:pt x="328" y="1787"/>
                        <a:pt x="1141" y="1787"/>
                      </a:cubicBezTo>
                      <a:cubicBezTo>
                        <a:pt x="1279" y="1787"/>
                        <a:pt x="1431" y="1765"/>
                        <a:pt x="1598" y="1715"/>
                      </a:cubicBezTo>
                      <a:cubicBezTo>
                        <a:pt x="2746" y="1360"/>
                        <a:pt x="1971" y="1"/>
                        <a:pt x="197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8;p24"/>
                <p:cNvSpPr/>
                <p:nvPr/>
              </p:nvSpPr>
              <p:spPr>
                <a:xfrm>
                  <a:off x="4833102" y="4349117"/>
                  <a:ext cx="422021" cy="233895"/>
                </a:xfrm>
                <a:custGeom>
                  <a:avLst/>
                  <a:gdLst/>
                  <a:ahLst/>
                  <a:cxnLst/>
                  <a:rect l="l" t="t" r="r" b="b"/>
                  <a:pathLst>
                    <a:path w="7576" h="4199" extrusionOk="0">
                      <a:moveTo>
                        <a:pt x="7576" y="1"/>
                      </a:moveTo>
                      <a:cubicBezTo>
                        <a:pt x="7198" y="682"/>
                        <a:pt x="6774" y="1317"/>
                        <a:pt x="6246" y="1848"/>
                      </a:cubicBezTo>
                      <a:cubicBezTo>
                        <a:pt x="5719" y="2376"/>
                        <a:pt x="5107" y="2810"/>
                        <a:pt x="4433" y="3121"/>
                      </a:cubicBezTo>
                      <a:cubicBezTo>
                        <a:pt x="3761" y="3444"/>
                        <a:pt x="3033" y="3645"/>
                        <a:pt x="2291" y="3782"/>
                      </a:cubicBezTo>
                      <a:cubicBezTo>
                        <a:pt x="1580" y="3906"/>
                        <a:pt x="856" y="3972"/>
                        <a:pt x="114" y="3972"/>
                      </a:cubicBezTo>
                      <a:cubicBezTo>
                        <a:pt x="76" y="3972"/>
                        <a:pt x="38" y="3972"/>
                        <a:pt x="0" y="3972"/>
                      </a:cubicBezTo>
                      <a:lnTo>
                        <a:pt x="0" y="3972"/>
                      </a:lnTo>
                      <a:cubicBezTo>
                        <a:pt x="555" y="4129"/>
                        <a:pt x="1133" y="4198"/>
                        <a:pt x="1714" y="4198"/>
                      </a:cubicBezTo>
                      <a:cubicBezTo>
                        <a:pt x="1923" y="4198"/>
                        <a:pt x="2133" y="4189"/>
                        <a:pt x="2341" y="4172"/>
                      </a:cubicBezTo>
                      <a:cubicBezTo>
                        <a:pt x="3130" y="4112"/>
                        <a:pt x="3918" y="3922"/>
                        <a:pt x="4646" y="3578"/>
                      </a:cubicBezTo>
                      <a:cubicBezTo>
                        <a:pt x="5007" y="3401"/>
                        <a:pt x="5361" y="3201"/>
                        <a:pt x="5678" y="2954"/>
                      </a:cubicBezTo>
                      <a:cubicBezTo>
                        <a:pt x="5989" y="2700"/>
                        <a:pt x="6293" y="2429"/>
                        <a:pt x="6540" y="2112"/>
                      </a:cubicBezTo>
                      <a:cubicBezTo>
                        <a:pt x="7048" y="1491"/>
                        <a:pt x="7396" y="759"/>
                        <a:pt x="7576"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9;p24"/>
                <p:cNvSpPr/>
                <p:nvPr/>
              </p:nvSpPr>
              <p:spPr>
                <a:xfrm>
                  <a:off x="4721246" y="3578640"/>
                  <a:ext cx="1135212" cy="1763374"/>
                </a:xfrm>
                <a:custGeom>
                  <a:avLst/>
                  <a:gdLst/>
                  <a:ahLst/>
                  <a:cxnLst/>
                  <a:rect l="l" t="t" r="r" b="b"/>
                  <a:pathLst>
                    <a:path w="20379" h="31657" extrusionOk="0">
                      <a:moveTo>
                        <a:pt x="518" y="1"/>
                      </a:moveTo>
                      <a:cubicBezTo>
                        <a:pt x="518" y="1"/>
                        <a:pt x="0" y="8138"/>
                        <a:pt x="13091" y="11558"/>
                      </a:cubicBezTo>
                      <a:cubicBezTo>
                        <a:pt x="13091" y="11558"/>
                        <a:pt x="17627" y="21155"/>
                        <a:pt x="13091" y="27177"/>
                      </a:cubicBezTo>
                      <a:cubicBezTo>
                        <a:pt x="11635" y="29111"/>
                        <a:pt x="10138" y="30567"/>
                        <a:pt x="8778" y="31656"/>
                      </a:cubicBezTo>
                      <a:cubicBezTo>
                        <a:pt x="17212" y="30457"/>
                        <a:pt x="20379" y="22854"/>
                        <a:pt x="18285" y="15700"/>
                      </a:cubicBezTo>
                      <a:cubicBezTo>
                        <a:pt x="17733" y="13823"/>
                        <a:pt x="16912" y="12006"/>
                        <a:pt x="15877" y="10305"/>
                      </a:cubicBezTo>
                      <a:cubicBezTo>
                        <a:pt x="14627" y="8261"/>
                        <a:pt x="13061" y="6391"/>
                        <a:pt x="11271" y="4814"/>
                      </a:cubicBezTo>
                      <a:lnTo>
                        <a:pt x="518" y="1"/>
                      </a:ln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40;p24"/>
                <p:cNvSpPr/>
                <p:nvPr/>
              </p:nvSpPr>
              <p:spPr>
                <a:xfrm>
                  <a:off x="3853808" y="3553629"/>
                  <a:ext cx="1751867" cy="585210"/>
                </a:xfrm>
                <a:custGeom>
                  <a:avLst/>
                  <a:gdLst/>
                  <a:ahLst/>
                  <a:cxnLst/>
                  <a:rect l="l" t="t" r="r" b="b"/>
                  <a:pathLst>
                    <a:path w="31449" h="10506" extrusionOk="0">
                      <a:moveTo>
                        <a:pt x="14880" y="0"/>
                      </a:moveTo>
                      <a:cubicBezTo>
                        <a:pt x="8402" y="0"/>
                        <a:pt x="3641" y="4458"/>
                        <a:pt x="3641" y="4458"/>
                      </a:cubicBezTo>
                      <a:cubicBezTo>
                        <a:pt x="3641" y="4458"/>
                        <a:pt x="1911" y="5952"/>
                        <a:pt x="0" y="8366"/>
                      </a:cubicBezTo>
                      <a:lnTo>
                        <a:pt x="0" y="8369"/>
                      </a:lnTo>
                      <a:cubicBezTo>
                        <a:pt x="0" y="8369"/>
                        <a:pt x="1559" y="8674"/>
                        <a:pt x="3745" y="8674"/>
                      </a:cubicBezTo>
                      <a:cubicBezTo>
                        <a:pt x="7837" y="8674"/>
                        <a:pt x="14131" y="7607"/>
                        <a:pt x="16521" y="1475"/>
                      </a:cubicBezTo>
                      <a:cubicBezTo>
                        <a:pt x="16521" y="1475"/>
                        <a:pt x="20303" y="10506"/>
                        <a:pt x="30640" y="10506"/>
                      </a:cubicBezTo>
                      <a:cubicBezTo>
                        <a:pt x="30905" y="10506"/>
                        <a:pt x="31175" y="10500"/>
                        <a:pt x="31449" y="10487"/>
                      </a:cubicBezTo>
                      <a:cubicBezTo>
                        <a:pt x="28255" y="5260"/>
                        <a:pt x="23004" y="1185"/>
                        <a:pt x="17232" y="200"/>
                      </a:cubicBezTo>
                      <a:cubicBezTo>
                        <a:pt x="16428" y="62"/>
                        <a:pt x="15642" y="0"/>
                        <a:pt x="14880" y="0"/>
                      </a:cubicBezTo>
                      <a:close/>
                    </a:path>
                  </a:pathLst>
                </a:custGeom>
                <a:solidFill>
                  <a:srgbClr val="FF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41;p24"/>
                <p:cNvSpPr/>
                <p:nvPr/>
              </p:nvSpPr>
              <p:spPr>
                <a:xfrm>
                  <a:off x="5170618" y="4100962"/>
                  <a:ext cx="90799" cy="159866"/>
                </a:xfrm>
                <a:custGeom>
                  <a:avLst/>
                  <a:gdLst/>
                  <a:ahLst/>
                  <a:cxnLst/>
                  <a:rect l="l" t="t" r="r" b="b"/>
                  <a:pathLst>
                    <a:path w="1630" h="2870" extrusionOk="0">
                      <a:moveTo>
                        <a:pt x="815" y="0"/>
                      </a:moveTo>
                      <a:cubicBezTo>
                        <a:pt x="364" y="0"/>
                        <a:pt x="0" y="641"/>
                        <a:pt x="0" y="1433"/>
                      </a:cubicBezTo>
                      <a:cubicBezTo>
                        <a:pt x="0" y="2228"/>
                        <a:pt x="364" y="2869"/>
                        <a:pt x="815" y="2869"/>
                      </a:cubicBezTo>
                      <a:cubicBezTo>
                        <a:pt x="1266" y="2869"/>
                        <a:pt x="1630" y="2228"/>
                        <a:pt x="1630" y="1433"/>
                      </a:cubicBezTo>
                      <a:cubicBezTo>
                        <a:pt x="1630" y="641"/>
                        <a:pt x="1266" y="0"/>
                        <a:pt x="815" y="0"/>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42;p24"/>
                <p:cNvSpPr/>
                <p:nvPr/>
              </p:nvSpPr>
              <p:spPr>
                <a:xfrm>
                  <a:off x="5545346" y="3961650"/>
                  <a:ext cx="558610" cy="485503"/>
                </a:xfrm>
                <a:custGeom>
                  <a:avLst/>
                  <a:gdLst/>
                  <a:ahLst/>
                  <a:cxnLst/>
                  <a:rect l="l" t="t" r="r" b="b"/>
                  <a:pathLst>
                    <a:path w="10028" h="8716" extrusionOk="0">
                      <a:moveTo>
                        <a:pt x="5661" y="1"/>
                      </a:moveTo>
                      <a:cubicBezTo>
                        <a:pt x="2946" y="1"/>
                        <a:pt x="1" y="3757"/>
                        <a:pt x="1" y="3757"/>
                      </a:cubicBezTo>
                      <a:lnTo>
                        <a:pt x="1353" y="8691"/>
                      </a:lnTo>
                      <a:cubicBezTo>
                        <a:pt x="1532" y="8707"/>
                        <a:pt x="1710" y="8715"/>
                        <a:pt x="1885" y="8715"/>
                      </a:cubicBezTo>
                      <a:cubicBezTo>
                        <a:pt x="6799" y="8715"/>
                        <a:pt x="10028" y="2353"/>
                        <a:pt x="7138" y="443"/>
                      </a:cubicBezTo>
                      <a:cubicBezTo>
                        <a:pt x="6668" y="132"/>
                        <a:pt x="6169" y="1"/>
                        <a:pt x="5661"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43;p24"/>
                <p:cNvSpPr/>
                <p:nvPr/>
              </p:nvSpPr>
              <p:spPr>
                <a:xfrm>
                  <a:off x="5645448" y="4045260"/>
                  <a:ext cx="258304" cy="279961"/>
                </a:xfrm>
                <a:custGeom>
                  <a:avLst/>
                  <a:gdLst/>
                  <a:ahLst/>
                  <a:cxnLst/>
                  <a:rect l="l" t="t" r="r" b="b"/>
                  <a:pathLst>
                    <a:path w="4637" h="5026" extrusionOk="0">
                      <a:moveTo>
                        <a:pt x="4282" y="0"/>
                      </a:moveTo>
                      <a:cubicBezTo>
                        <a:pt x="3772" y="0"/>
                        <a:pt x="3256" y="201"/>
                        <a:pt x="2826" y="485"/>
                      </a:cubicBezTo>
                      <a:cubicBezTo>
                        <a:pt x="2308" y="826"/>
                        <a:pt x="1878" y="1281"/>
                        <a:pt x="1510" y="1765"/>
                      </a:cubicBezTo>
                      <a:cubicBezTo>
                        <a:pt x="1146" y="2252"/>
                        <a:pt x="835" y="2777"/>
                        <a:pt x="585" y="3322"/>
                      </a:cubicBezTo>
                      <a:cubicBezTo>
                        <a:pt x="331" y="3869"/>
                        <a:pt x="120" y="4434"/>
                        <a:pt x="0" y="5025"/>
                      </a:cubicBezTo>
                      <a:lnTo>
                        <a:pt x="929" y="3512"/>
                      </a:lnTo>
                      <a:cubicBezTo>
                        <a:pt x="1246" y="3018"/>
                        <a:pt x="1560" y="2526"/>
                        <a:pt x="1914" y="2069"/>
                      </a:cubicBezTo>
                      <a:cubicBezTo>
                        <a:pt x="1918" y="2062"/>
                        <a:pt x="1921" y="2056"/>
                        <a:pt x="1927" y="2052"/>
                      </a:cubicBezTo>
                      <a:cubicBezTo>
                        <a:pt x="2298" y="1979"/>
                        <a:pt x="2666" y="1916"/>
                        <a:pt x="3037" y="1885"/>
                      </a:cubicBezTo>
                      <a:cubicBezTo>
                        <a:pt x="3332" y="1857"/>
                        <a:pt x="3628" y="1847"/>
                        <a:pt x="3928" y="1847"/>
                      </a:cubicBezTo>
                      <a:cubicBezTo>
                        <a:pt x="4161" y="1847"/>
                        <a:pt x="4397" y="1853"/>
                        <a:pt x="4637" y="1862"/>
                      </a:cubicBezTo>
                      <a:cubicBezTo>
                        <a:pt x="4238" y="1691"/>
                        <a:pt x="3804" y="1619"/>
                        <a:pt x="3369" y="1619"/>
                      </a:cubicBezTo>
                      <a:cubicBezTo>
                        <a:pt x="3250" y="1619"/>
                        <a:pt x="3132" y="1625"/>
                        <a:pt x="3013" y="1635"/>
                      </a:cubicBezTo>
                      <a:cubicBezTo>
                        <a:pt x="2699" y="1665"/>
                        <a:pt x="2388" y="1735"/>
                        <a:pt x="2092" y="1842"/>
                      </a:cubicBezTo>
                      <a:cubicBezTo>
                        <a:pt x="2388" y="1464"/>
                        <a:pt x="2709" y="1114"/>
                        <a:pt x="3063" y="803"/>
                      </a:cubicBezTo>
                      <a:cubicBezTo>
                        <a:pt x="3498" y="439"/>
                        <a:pt x="3988" y="141"/>
                        <a:pt x="4583" y="24"/>
                      </a:cubicBezTo>
                      <a:cubicBezTo>
                        <a:pt x="4484" y="8"/>
                        <a:pt x="4383" y="0"/>
                        <a:pt x="4282" y="0"/>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44;p24"/>
                <p:cNvSpPr/>
                <p:nvPr/>
              </p:nvSpPr>
              <p:spPr>
                <a:xfrm>
                  <a:off x="3403377" y="3794710"/>
                  <a:ext cx="502571" cy="477259"/>
                </a:xfrm>
                <a:custGeom>
                  <a:avLst/>
                  <a:gdLst/>
                  <a:ahLst/>
                  <a:cxnLst/>
                  <a:rect l="l" t="t" r="r" b="b"/>
                  <a:pathLst>
                    <a:path w="9022" h="8568" extrusionOk="0">
                      <a:moveTo>
                        <a:pt x="4525" y="1"/>
                      </a:moveTo>
                      <a:cubicBezTo>
                        <a:pt x="4254" y="1"/>
                        <a:pt x="3971" y="48"/>
                        <a:pt x="3674" y="150"/>
                      </a:cubicBezTo>
                      <a:cubicBezTo>
                        <a:pt x="0" y="1419"/>
                        <a:pt x="2271" y="7098"/>
                        <a:pt x="6347" y="8568"/>
                      </a:cubicBezTo>
                      <a:lnTo>
                        <a:pt x="9022" y="6106"/>
                      </a:lnTo>
                      <a:cubicBezTo>
                        <a:pt x="9022" y="6106"/>
                        <a:pt x="7608" y="1"/>
                        <a:pt x="4525" y="1"/>
                      </a:cubicBez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45;p24"/>
                <p:cNvSpPr/>
                <p:nvPr/>
              </p:nvSpPr>
              <p:spPr>
                <a:xfrm>
                  <a:off x="3613441" y="3889571"/>
                  <a:ext cx="208448" cy="332934"/>
                </a:xfrm>
                <a:custGeom>
                  <a:avLst/>
                  <a:gdLst/>
                  <a:ahLst/>
                  <a:cxnLst/>
                  <a:rect l="l" t="t" r="r" b="b"/>
                  <a:pathLst>
                    <a:path w="3742" h="5977" extrusionOk="0">
                      <a:moveTo>
                        <a:pt x="0" y="1"/>
                      </a:moveTo>
                      <a:lnTo>
                        <a:pt x="0" y="1"/>
                      </a:lnTo>
                      <a:cubicBezTo>
                        <a:pt x="481" y="391"/>
                        <a:pt x="925" y="792"/>
                        <a:pt x="1323" y="1233"/>
                      </a:cubicBezTo>
                      <a:cubicBezTo>
                        <a:pt x="1717" y="1674"/>
                        <a:pt x="2075" y="2145"/>
                        <a:pt x="2375" y="2649"/>
                      </a:cubicBezTo>
                      <a:cubicBezTo>
                        <a:pt x="2395" y="2679"/>
                        <a:pt x="2415" y="2713"/>
                        <a:pt x="2431" y="2746"/>
                      </a:cubicBezTo>
                      <a:cubicBezTo>
                        <a:pt x="2124" y="2582"/>
                        <a:pt x="1787" y="2476"/>
                        <a:pt x="1440" y="2426"/>
                      </a:cubicBezTo>
                      <a:cubicBezTo>
                        <a:pt x="1280" y="2403"/>
                        <a:pt x="1118" y="2391"/>
                        <a:pt x="956" y="2391"/>
                      </a:cubicBezTo>
                      <a:cubicBezTo>
                        <a:pt x="634" y="2391"/>
                        <a:pt x="312" y="2440"/>
                        <a:pt x="10" y="2556"/>
                      </a:cubicBezTo>
                      <a:cubicBezTo>
                        <a:pt x="491" y="2596"/>
                        <a:pt x="945" y="2622"/>
                        <a:pt x="1400" y="2693"/>
                      </a:cubicBezTo>
                      <a:cubicBezTo>
                        <a:pt x="1777" y="2746"/>
                        <a:pt x="2148" y="2830"/>
                        <a:pt x="2528" y="2913"/>
                      </a:cubicBezTo>
                      <a:cubicBezTo>
                        <a:pt x="2769" y="3334"/>
                        <a:pt x="2973" y="3778"/>
                        <a:pt x="3150" y="4236"/>
                      </a:cubicBezTo>
                      <a:cubicBezTo>
                        <a:pt x="3357" y="4791"/>
                        <a:pt x="3514" y="5368"/>
                        <a:pt x="3638" y="5976"/>
                      </a:cubicBezTo>
                      <a:cubicBezTo>
                        <a:pt x="3741" y="5365"/>
                        <a:pt x="3701" y="4727"/>
                        <a:pt x="3558" y="4112"/>
                      </a:cubicBezTo>
                      <a:cubicBezTo>
                        <a:pt x="3421" y="3498"/>
                        <a:pt x="3167" y="2907"/>
                        <a:pt x="2843" y="2366"/>
                      </a:cubicBezTo>
                      <a:cubicBezTo>
                        <a:pt x="2508" y="1828"/>
                        <a:pt x="2101" y="1333"/>
                        <a:pt x="1617" y="926"/>
                      </a:cubicBezTo>
                      <a:cubicBezTo>
                        <a:pt x="1139" y="518"/>
                        <a:pt x="592" y="191"/>
                        <a:pt x="0" y="1"/>
                      </a:cubicBez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46;p24"/>
                <p:cNvSpPr/>
                <p:nvPr/>
              </p:nvSpPr>
              <p:spPr>
                <a:xfrm rot="-1080388">
                  <a:off x="4105906" y="3730608"/>
                  <a:ext cx="1325364" cy="807117"/>
                </a:xfrm>
                <a:custGeom>
                  <a:avLst/>
                  <a:gdLst/>
                  <a:ahLst/>
                  <a:cxnLst/>
                  <a:rect l="l" t="t" r="r" b="b"/>
                  <a:pathLst>
                    <a:path w="9966" h="6069" extrusionOk="0">
                      <a:moveTo>
                        <a:pt x="2035" y="184"/>
                      </a:moveTo>
                      <a:cubicBezTo>
                        <a:pt x="3053" y="184"/>
                        <a:pt x="3881" y="1012"/>
                        <a:pt x="3881" y="2034"/>
                      </a:cubicBezTo>
                      <a:cubicBezTo>
                        <a:pt x="3881" y="3053"/>
                        <a:pt x="3053" y="3881"/>
                        <a:pt x="2035" y="3881"/>
                      </a:cubicBezTo>
                      <a:cubicBezTo>
                        <a:pt x="1013" y="3881"/>
                        <a:pt x="184" y="3053"/>
                        <a:pt x="184" y="2034"/>
                      </a:cubicBezTo>
                      <a:cubicBezTo>
                        <a:pt x="184" y="1012"/>
                        <a:pt x="1013" y="184"/>
                        <a:pt x="2035" y="184"/>
                      </a:cubicBezTo>
                      <a:close/>
                      <a:moveTo>
                        <a:pt x="7932" y="2184"/>
                      </a:moveTo>
                      <a:cubicBezTo>
                        <a:pt x="8950" y="2184"/>
                        <a:pt x="9779" y="3016"/>
                        <a:pt x="9779" y="4034"/>
                      </a:cubicBezTo>
                      <a:cubicBezTo>
                        <a:pt x="9779" y="5056"/>
                        <a:pt x="8950" y="5884"/>
                        <a:pt x="7932" y="5884"/>
                      </a:cubicBezTo>
                      <a:cubicBezTo>
                        <a:pt x="6910" y="5884"/>
                        <a:pt x="6082" y="5056"/>
                        <a:pt x="6082" y="4034"/>
                      </a:cubicBezTo>
                      <a:cubicBezTo>
                        <a:pt x="6082" y="3016"/>
                        <a:pt x="6910" y="2184"/>
                        <a:pt x="7932" y="2184"/>
                      </a:cubicBezTo>
                      <a:close/>
                      <a:moveTo>
                        <a:pt x="2035" y="1"/>
                      </a:moveTo>
                      <a:cubicBezTo>
                        <a:pt x="913" y="1"/>
                        <a:pt x="1" y="912"/>
                        <a:pt x="1" y="2034"/>
                      </a:cubicBezTo>
                      <a:cubicBezTo>
                        <a:pt x="1" y="3156"/>
                        <a:pt x="913" y="4067"/>
                        <a:pt x="2035" y="4067"/>
                      </a:cubicBezTo>
                      <a:cubicBezTo>
                        <a:pt x="3043" y="4067"/>
                        <a:pt x="3881" y="3325"/>
                        <a:pt x="4038" y="2357"/>
                      </a:cubicBezTo>
                      <a:lnTo>
                        <a:pt x="6151" y="3053"/>
                      </a:lnTo>
                      <a:cubicBezTo>
                        <a:pt x="5989" y="3342"/>
                        <a:pt x="5895" y="3678"/>
                        <a:pt x="5895" y="4034"/>
                      </a:cubicBezTo>
                      <a:cubicBezTo>
                        <a:pt x="5895" y="5156"/>
                        <a:pt x="6810" y="6068"/>
                        <a:pt x="7932" y="6068"/>
                      </a:cubicBezTo>
                      <a:cubicBezTo>
                        <a:pt x="9053" y="6068"/>
                        <a:pt x="9966" y="5156"/>
                        <a:pt x="9966" y="4034"/>
                      </a:cubicBezTo>
                      <a:cubicBezTo>
                        <a:pt x="9966" y="2913"/>
                        <a:pt x="9053" y="2001"/>
                        <a:pt x="7932" y="2001"/>
                      </a:cubicBezTo>
                      <a:cubicBezTo>
                        <a:pt x="7233" y="2001"/>
                        <a:pt x="6617" y="2354"/>
                        <a:pt x="6251" y="2889"/>
                      </a:cubicBezTo>
                      <a:lnTo>
                        <a:pt x="4061" y="2170"/>
                      </a:lnTo>
                      <a:cubicBezTo>
                        <a:pt x="4065" y="2124"/>
                        <a:pt x="4068" y="2081"/>
                        <a:pt x="4068" y="2034"/>
                      </a:cubicBezTo>
                      <a:cubicBezTo>
                        <a:pt x="4068" y="912"/>
                        <a:pt x="3156" y="1"/>
                        <a:pt x="20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347;p24"/>
              <p:cNvGrpSpPr/>
              <p:nvPr/>
            </p:nvGrpSpPr>
            <p:grpSpPr>
              <a:xfrm>
                <a:off x="-35764" y="1530582"/>
                <a:ext cx="3540591" cy="3643694"/>
                <a:chOff x="-35764" y="1530582"/>
                <a:chExt cx="3540591" cy="3643694"/>
              </a:xfrm>
            </p:grpSpPr>
            <p:sp>
              <p:nvSpPr>
                <p:cNvPr id="33" name="Google Shape;348;p24"/>
                <p:cNvSpPr/>
                <p:nvPr/>
              </p:nvSpPr>
              <p:spPr>
                <a:xfrm>
                  <a:off x="-31291" y="1530582"/>
                  <a:ext cx="1617413" cy="1809191"/>
                </a:xfrm>
                <a:custGeom>
                  <a:avLst/>
                  <a:gdLst/>
                  <a:ahLst/>
                  <a:cxnLst/>
                  <a:rect l="l" t="t" r="r" b="b"/>
                  <a:pathLst>
                    <a:path w="62916" h="70376" extrusionOk="0">
                      <a:moveTo>
                        <a:pt x="52749" y="0"/>
                      </a:moveTo>
                      <a:cubicBezTo>
                        <a:pt x="52601" y="0"/>
                        <a:pt x="52458" y="13"/>
                        <a:pt x="52317" y="43"/>
                      </a:cubicBezTo>
                      <a:cubicBezTo>
                        <a:pt x="51688" y="175"/>
                        <a:pt x="51279" y="641"/>
                        <a:pt x="51026" y="1324"/>
                      </a:cubicBezTo>
                      <a:cubicBezTo>
                        <a:pt x="50033" y="3974"/>
                        <a:pt x="51414" y="9901"/>
                        <a:pt x="52043" y="12277"/>
                      </a:cubicBezTo>
                      <a:cubicBezTo>
                        <a:pt x="52069" y="12384"/>
                        <a:pt x="52097" y="12477"/>
                        <a:pt x="52118" y="12566"/>
                      </a:cubicBezTo>
                      <a:cubicBezTo>
                        <a:pt x="52136" y="12637"/>
                        <a:pt x="52157" y="12704"/>
                        <a:pt x="52175" y="12765"/>
                      </a:cubicBezTo>
                      <a:cubicBezTo>
                        <a:pt x="52246" y="13039"/>
                        <a:pt x="52296" y="13217"/>
                        <a:pt x="52307" y="13274"/>
                      </a:cubicBezTo>
                      <a:cubicBezTo>
                        <a:pt x="52296" y="13259"/>
                        <a:pt x="52264" y="13238"/>
                        <a:pt x="52218" y="13206"/>
                      </a:cubicBezTo>
                      <a:cubicBezTo>
                        <a:pt x="52189" y="13185"/>
                        <a:pt x="52157" y="13164"/>
                        <a:pt x="52118" y="13128"/>
                      </a:cubicBezTo>
                      <a:cubicBezTo>
                        <a:pt x="52057" y="13085"/>
                        <a:pt x="51979" y="13025"/>
                        <a:pt x="51894" y="12954"/>
                      </a:cubicBezTo>
                      <a:cubicBezTo>
                        <a:pt x="51613" y="12744"/>
                        <a:pt x="51193" y="12435"/>
                        <a:pt x="50685" y="12064"/>
                      </a:cubicBezTo>
                      <a:lnTo>
                        <a:pt x="50677" y="12064"/>
                      </a:lnTo>
                      <a:cubicBezTo>
                        <a:pt x="49692" y="11346"/>
                        <a:pt x="48355" y="10425"/>
                        <a:pt x="46953" y="9581"/>
                      </a:cubicBezTo>
                      <a:cubicBezTo>
                        <a:pt x="46739" y="9450"/>
                        <a:pt x="46519" y="9322"/>
                        <a:pt x="46301" y="9193"/>
                      </a:cubicBezTo>
                      <a:cubicBezTo>
                        <a:pt x="46258" y="9172"/>
                        <a:pt x="46220" y="9144"/>
                        <a:pt x="46177" y="9123"/>
                      </a:cubicBezTo>
                      <a:cubicBezTo>
                        <a:pt x="46028" y="9033"/>
                        <a:pt x="45871" y="8952"/>
                        <a:pt x="45721" y="8870"/>
                      </a:cubicBezTo>
                      <a:cubicBezTo>
                        <a:pt x="45099" y="8525"/>
                        <a:pt x="44477" y="8212"/>
                        <a:pt x="43886" y="7959"/>
                      </a:cubicBezTo>
                      <a:cubicBezTo>
                        <a:pt x="43758" y="7909"/>
                        <a:pt x="43637" y="7852"/>
                        <a:pt x="43516" y="7809"/>
                      </a:cubicBezTo>
                      <a:cubicBezTo>
                        <a:pt x="43395" y="7760"/>
                        <a:pt x="43274" y="7710"/>
                        <a:pt x="43150" y="7671"/>
                      </a:cubicBezTo>
                      <a:cubicBezTo>
                        <a:pt x="42715" y="7511"/>
                        <a:pt x="42303" y="7394"/>
                        <a:pt x="41925" y="7330"/>
                      </a:cubicBezTo>
                      <a:cubicBezTo>
                        <a:pt x="41837" y="7312"/>
                        <a:pt x="41748" y="7301"/>
                        <a:pt x="41666" y="7297"/>
                      </a:cubicBezTo>
                      <a:cubicBezTo>
                        <a:pt x="41623" y="7283"/>
                        <a:pt x="41574" y="7279"/>
                        <a:pt x="41528" y="7279"/>
                      </a:cubicBezTo>
                      <a:cubicBezTo>
                        <a:pt x="41441" y="7273"/>
                        <a:pt x="41357" y="7269"/>
                        <a:pt x="41276" y="7269"/>
                      </a:cubicBezTo>
                      <a:cubicBezTo>
                        <a:pt x="40957" y="7269"/>
                        <a:pt x="40675" y="7321"/>
                        <a:pt x="40442" y="7440"/>
                      </a:cubicBezTo>
                      <a:cubicBezTo>
                        <a:pt x="39891" y="7714"/>
                        <a:pt x="39681" y="8453"/>
                        <a:pt x="39702" y="9450"/>
                      </a:cubicBezTo>
                      <a:cubicBezTo>
                        <a:pt x="39713" y="9972"/>
                        <a:pt x="39784" y="10574"/>
                        <a:pt x="39902" y="11214"/>
                      </a:cubicBezTo>
                      <a:cubicBezTo>
                        <a:pt x="40453" y="14188"/>
                        <a:pt x="41986" y="18091"/>
                        <a:pt x="42815" y="20062"/>
                      </a:cubicBezTo>
                      <a:cubicBezTo>
                        <a:pt x="43096" y="20738"/>
                        <a:pt x="43299" y="21186"/>
                        <a:pt x="43345" y="21293"/>
                      </a:cubicBezTo>
                      <a:cubicBezTo>
                        <a:pt x="43349" y="21296"/>
                        <a:pt x="43349" y="21303"/>
                        <a:pt x="43349" y="21306"/>
                      </a:cubicBezTo>
                      <a:cubicBezTo>
                        <a:pt x="43299" y="21264"/>
                        <a:pt x="42936" y="20944"/>
                        <a:pt x="42357" y="20457"/>
                      </a:cubicBezTo>
                      <a:cubicBezTo>
                        <a:pt x="42285" y="20396"/>
                        <a:pt x="42207" y="20336"/>
                        <a:pt x="42129" y="20272"/>
                      </a:cubicBezTo>
                      <a:cubicBezTo>
                        <a:pt x="41997" y="20162"/>
                        <a:pt x="41855" y="20044"/>
                        <a:pt x="41705" y="19916"/>
                      </a:cubicBezTo>
                      <a:cubicBezTo>
                        <a:pt x="41463" y="19723"/>
                        <a:pt x="41196" y="19510"/>
                        <a:pt x="40915" y="19283"/>
                      </a:cubicBezTo>
                      <a:cubicBezTo>
                        <a:pt x="40652" y="19080"/>
                        <a:pt x="40375" y="18856"/>
                        <a:pt x="40083" y="18631"/>
                      </a:cubicBezTo>
                      <a:cubicBezTo>
                        <a:pt x="40073" y="18625"/>
                        <a:pt x="40062" y="18614"/>
                        <a:pt x="40051" y="18610"/>
                      </a:cubicBezTo>
                      <a:cubicBezTo>
                        <a:pt x="39940" y="18521"/>
                        <a:pt x="39823" y="18433"/>
                        <a:pt x="39706" y="18344"/>
                      </a:cubicBezTo>
                      <a:cubicBezTo>
                        <a:pt x="39385" y="18094"/>
                        <a:pt x="39051" y="17849"/>
                        <a:pt x="38710" y="17600"/>
                      </a:cubicBezTo>
                      <a:cubicBezTo>
                        <a:pt x="38549" y="17490"/>
                        <a:pt x="38390" y="17372"/>
                        <a:pt x="38229" y="17251"/>
                      </a:cubicBezTo>
                      <a:cubicBezTo>
                        <a:pt x="38094" y="17159"/>
                        <a:pt x="37963" y="17063"/>
                        <a:pt x="37831" y="16973"/>
                      </a:cubicBezTo>
                      <a:cubicBezTo>
                        <a:pt x="37714" y="16899"/>
                        <a:pt x="37603" y="16814"/>
                        <a:pt x="37490" y="16739"/>
                      </a:cubicBezTo>
                      <a:cubicBezTo>
                        <a:pt x="36902" y="16337"/>
                        <a:pt x="36319" y="15953"/>
                        <a:pt x="35735" y="15607"/>
                      </a:cubicBezTo>
                      <a:cubicBezTo>
                        <a:pt x="35569" y="15512"/>
                        <a:pt x="35401" y="15412"/>
                        <a:pt x="35241" y="15320"/>
                      </a:cubicBezTo>
                      <a:cubicBezTo>
                        <a:pt x="35188" y="15287"/>
                        <a:pt x="35131" y="15252"/>
                        <a:pt x="35078" y="15227"/>
                      </a:cubicBezTo>
                      <a:cubicBezTo>
                        <a:pt x="34946" y="15156"/>
                        <a:pt x="34817" y="15081"/>
                        <a:pt x="34689" y="15017"/>
                      </a:cubicBezTo>
                      <a:cubicBezTo>
                        <a:pt x="34566" y="14950"/>
                        <a:pt x="34438" y="14886"/>
                        <a:pt x="34309" y="14818"/>
                      </a:cubicBezTo>
                      <a:cubicBezTo>
                        <a:pt x="34057" y="14686"/>
                        <a:pt x="33807" y="14569"/>
                        <a:pt x="33569" y="14469"/>
                      </a:cubicBezTo>
                      <a:cubicBezTo>
                        <a:pt x="33345" y="14377"/>
                        <a:pt x="33128" y="14288"/>
                        <a:pt x="32914" y="14210"/>
                      </a:cubicBezTo>
                      <a:cubicBezTo>
                        <a:pt x="32879" y="14195"/>
                        <a:pt x="32847" y="14185"/>
                        <a:pt x="32819" y="14177"/>
                      </a:cubicBezTo>
                      <a:cubicBezTo>
                        <a:pt x="32609" y="14106"/>
                        <a:pt x="32405" y="14046"/>
                        <a:pt x="32213" y="14000"/>
                      </a:cubicBezTo>
                      <a:cubicBezTo>
                        <a:pt x="32143" y="13985"/>
                        <a:pt x="32064" y="13968"/>
                        <a:pt x="31993" y="13950"/>
                      </a:cubicBezTo>
                      <a:cubicBezTo>
                        <a:pt x="31954" y="13947"/>
                        <a:pt x="31922" y="13939"/>
                        <a:pt x="31883" y="13936"/>
                      </a:cubicBezTo>
                      <a:cubicBezTo>
                        <a:pt x="31822" y="13925"/>
                        <a:pt x="31755" y="13914"/>
                        <a:pt x="31694" y="13907"/>
                      </a:cubicBezTo>
                      <a:cubicBezTo>
                        <a:pt x="31645" y="13900"/>
                        <a:pt x="31594" y="13896"/>
                        <a:pt x="31545" y="13896"/>
                      </a:cubicBezTo>
                      <a:cubicBezTo>
                        <a:pt x="31467" y="13890"/>
                        <a:pt x="31392" y="13887"/>
                        <a:pt x="31318" y="13887"/>
                      </a:cubicBezTo>
                      <a:cubicBezTo>
                        <a:pt x="31004" y="13887"/>
                        <a:pt x="30729" y="13943"/>
                        <a:pt x="30496" y="14067"/>
                      </a:cubicBezTo>
                      <a:cubicBezTo>
                        <a:pt x="29855" y="14409"/>
                        <a:pt x="29691" y="15359"/>
                        <a:pt x="29844" y="16618"/>
                      </a:cubicBezTo>
                      <a:cubicBezTo>
                        <a:pt x="30215" y="20037"/>
                        <a:pt x="32808" y="25807"/>
                        <a:pt x="33996" y="28315"/>
                      </a:cubicBezTo>
                      <a:cubicBezTo>
                        <a:pt x="34338" y="29033"/>
                        <a:pt x="34566" y="29486"/>
                        <a:pt x="34590" y="29542"/>
                      </a:cubicBezTo>
                      <a:cubicBezTo>
                        <a:pt x="34579" y="29532"/>
                        <a:pt x="34555" y="29503"/>
                        <a:pt x="34508" y="29471"/>
                      </a:cubicBezTo>
                      <a:cubicBezTo>
                        <a:pt x="34490" y="29453"/>
                        <a:pt x="34469" y="29436"/>
                        <a:pt x="34444" y="29422"/>
                      </a:cubicBezTo>
                      <a:cubicBezTo>
                        <a:pt x="34420" y="29404"/>
                        <a:pt x="34395" y="29383"/>
                        <a:pt x="34359" y="29361"/>
                      </a:cubicBezTo>
                      <a:cubicBezTo>
                        <a:pt x="34177" y="29222"/>
                        <a:pt x="33907" y="29012"/>
                        <a:pt x="33558" y="28756"/>
                      </a:cubicBezTo>
                      <a:cubicBezTo>
                        <a:pt x="33409" y="28646"/>
                        <a:pt x="33249" y="28532"/>
                        <a:pt x="33078" y="28404"/>
                      </a:cubicBezTo>
                      <a:cubicBezTo>
                        <a:pt x="32908" y="28283"/>
                        <a:pt x="32733" y="28155"/>
                        <a:pt x="32538" y="28020"/>
                      </a:cubicBezTo>
                      <a:cubicBezTo>
                        <a:pt x="31773" y="27472"/>
                        <a:pt x="30844" y="26839"/>
                        <a:pt x="29852" y="26209"/>
                      </a:cubicBezTo>
                      <a:cubicBezTo>
                        <a:pt x="29652" y="26081"/>
                        <a:pt x="29453" y="25953"/>
                        <a:pt x="29254" y="25832"/>
                      </a:cubicBezTo>
                      <a:cubicBezTo>
                        <a:pt x="29072" y="25721"/>
                        <a:pt x="28891" y="25611"/>
                        <a:pt x="28709" y="25501"/>
                      </a:cubicBezTo>
                      <a:cubicBezTo>
                        <a:pt x="28581" y="25423"/>
                        <a:pt x="28453" y="25352"/>
                        <a:pt x="28322" y="25277"/>
                      </a:cubicBezTo>
                      <a:cubicBezTo>
                        <a:pt x="26831" y="24409"/>
                        <a:pt x="25305" y="23654"/>
                        <a:pt x="24025" y="23299"/>
                      </a:cubicBezTo>
                      <a:cubicBezTo>
                        <a:pt x="23925" y="23270"/>
                        <a:pt x="23829" y="23245"/>
                        <a:pt x="23744" y="23228"/>
                      </a:cubicBezTo>
                      <a:cubicBezTo>
                        <a:pt x="23619" y="23196"/>
                        <a:pt x="23498" y="23175"/>
                        <a:pt x="23384" y="23157"/>
                      </a:cubicBezTo>
                      <a:cubicBezTo>
                        <a:pt x="23366" y="23150"/>
                        <a:pt x="23355" y="23150"/>
                        <a:pt x="23345" y="23150"/>
                      </a:cubicBezTo>
                      <a:cubicBezTo>
                        <a:pt x="23245" y="23128"/>
                        <a:pt x="23153" y="23117"/>
                        <a:pt x="23056" y="23107"/>
                      </a:cubicBezTo>
                      <a:cubicBezTo>
                        <a:pt x="22915" y="23092"/>
                        <a:pt x="22777" y="23084"/>
                        <a:pt x="22646" y="23084"/>
                      </a:cubicBezTo>
                      <a:cubicBezTo>
                        <a:pt x="22533" y="23084"/>
                        <a:pt x="22425" y="23090"/>
                        <a:pt x="22324" y="23099"/>
                      </a:cubicBezTo>
                      <a:cubicBezTo>
                        <a:pt x="22125" y="23128"/>
                        <a:pt x="21936" y="23178"/>
                        <a:pt x="21772" y="23257"/>
                      </a:cubicBezTo>
                      <a:cubicBezTo>
                        <a:pt x="21690" y="23296"/>
                        <a:pt x="21605" y="23339"/>
                        <a:pt x="21534" y="23395"/>
                      </a:cubicBezTo>
                      <a:cubicBezTo>
                        <a:pt x="20805" y="23925"/>
                        <a:pt x="20741" y="25170"/>
                        <a:pt x="21050" y="26728"/>
                      </a:cubicBezTo>
                      <a:cubicBezTo>
                        <a:pt x="21677" y="30012"/>
                        <a:pt x="23946" y="34630"/>
                        <a:pt x="24939" y="36573"/>
                      </a:cubicBezTo>
                      <a:cubicBezTo>
                        <a:pt x="25220" y="37110"/>
                        <a:pt x="25404" y="37440"/>
                        <a:pt x="25430" y="37494"/>
                      </a:cubicBezTo>
                      <a:cubicBezTo>
                        <a:pt x="25355" y="37443"/>
                        <a:pt x="24629" y="36964"/>
                        <a:pt x="23565" y="36351"/>
                      </a:cubicBezTo>
                      <a:cubicBezTo>
                        <a:pt x="23458" y="36291"/>
                        <a:pt x="23355" y="36231"/>
                        <a:pt x="23245" y="36170"/>
                      </a:cubicBezTo>
                      <a:cubicBezTo>
                        <a:pt x="23138" y="36110"/>
                        <a:pt x="23025" y="36042"/>
                        <a:pt x="22907" y="35982"/>
                      </a:cubicBezTo>
                      <a:cubicBezTo>
                        <a:pt x="22797" y="35914"/>
                        <a:pt x="22676" y="35850"/>
                        <a:pt x="22562" y="35790"/>
                      </a:cubicBezTo>
                      <a:cubicBezTo>
                        <a:pt x="22488" y="35750"/>
                        <a:pt x="22424" y="35711"/>
                        <a:pt x="22352" y="35672"/>
                      </a:cubicBezTo>
                      <a:cubicBezTo>
                        <a:pt x="22143" y="35562"/>
                        <a:pt x="21922" y="35448"/>
                        <a:pt x="21701" y="35338"/>
                      </a:cubicBezTo>
                      <a:cubicBezTo>
                        <a:pt x="21196" y="35078"/>
                        <a:pt x="20662" y="34822"/>
                        <a:pt x="20111" y="34580"/>
                      </a:cubicBezTo>
                      <a:cubicBezTo>
                        <a:pt x="19979" y="34519"/>
                        <a:pt x="19841" y="34459"/>
                        <a:pt x="19702" y="34402"/>
                      </a:cubicBezTo>
                      <a:cubicBezTo>
                        <a:pt x="19172" y="34182"/>
                        <a:pt x="18631" y="33979"/>
                        <a:pt x="18101" y="33808"/>
                      </a:cubicBezTo>
                      <a:cubicBezTo>
                        <a:pt x="17998" y="33776"/>
                        <a:pt x="17891" y="33740"/>
                        <a:pt x="17792" y="33708"/>
                      </a:cubicBezTo>
                      <a:cubicBezTo>
                        <a:pt x="17618" y="33658"/>
                        <a:pt x="17447" y="33609"/>
                        <a:pt x="17268" y="33566"/>
                      </a:cubicBezTo>
                      <a:cubicBezTo>
                        <a:pt x="17148" y="33537"/>
                        <a:pt x="17030" y="33506"/>
                        <a:pt x="16909" y="33481"/>
                      </a:cubicBezTo>
                      <a:cubicBezTo>
                        <a:pt x="16760" y="33448"/>
                        <a:pt x="16610" y="33420"/>
                        <a:pt x="16461" y="33396"/>
                      </a:cubicBezTo>
                      <a:cubicBezTo>
                        <a:pt x="16198" y="33349"/>
                        <a:pt x="15945" y="33317"/>
                        <a:pt x="15697" y="33299"/>
                      </a:cubicBezTo>
                      <a:cubicBezTo>
                        <a:pt x="15579" y="33292"/>
                        <a:pt x="15464" y="33289"/>
                        <a:pt x="15351" y="33289"/>
                      </a:cubicBezTo>
                      <a:cubicBezTo>
                        <a:pt x="14652" y="33289"/>
                        <a:pt x="14034" y="33425"/>
                        <a:pt x="13547" y="33758"/>
                      </a:cubicBezTo>
                      <a:cubicBezTo>
                        <a:pt x="12904" y="34199"/>
                        <a:pt x="12736" y="35018"/>
                        <a:pt x="12893" y="36053"/>
                      </a:cubicBezTo>
                      <a:cubicBezTo>
                        <a:pt x="13334" y="39236"/>
                        <a:pt x="16689" y="44413"/>
                        <a:pt x="18048" y="46420"/>
                      </a:cubicBezTo>
                      <a:cubicBezTo>
                        <a:pt x="18343" y="46853"/>
                        <a:pt x="18542" y="47142"/>
                        <a:pt x="18599" y="47224"/>
                      </a:cubicBezTo>
                      <a:cubicBezTo>
                        <a:pt x="18582" y="47216"/>
                        <a:pt x="18560" y="47213"/>
                        <a:pt x="18531" y="47202"/>
                      </a:cubicBezTo>
                      <a:cubicBezTo>
                        <a:pt x="18500" y="47185"/>
                        <a:pt x="18453" y="47170"/>
                        <a:pt x="18400" y="47145"/>
                      </a:cubicBezTo>
                      <a:cubicBezTo>
                        <a:pt x="18240" y="47091"/>
                        <a:pt x="17998" y="46996"/>
                        <a:pt x="17688" y="46882"/>
                      </a:cubicBezTo>
                      <a:cubicBezTo>
                        <a:pt x="17140" y="46690"/>
                        <a:pt x="16390" y="46420"/>
                        <a:pt x="15515" y="46124"/>
                      </a:cubicBezTo>
                      <a:cubicBezTo>
                        <a:pt x="15305" y="46060"/>
                        <a:pt x="15088" y="45989"/>
                        <a:pt x="14864" y="45914"/>
                      </a:cubicBezTo>
                      <a:cubicBezTo>
                        <a:pt x="14856" y="45914"/>
                        <a:pt x="14846" y="45911"/>
                        <a:pt x="14835" y="45904"/>
                      </a:cubicBezTo>
                      <a:cubicBezTo>
                        <a:pt x="14604" y="45832"/>
                        <a:pt x="14359" y="45754"/>
                        <a:pt x="14117" y="45683"/>
                      </a:cubicBezTo>
                      <a:cubicBezTo>
                        <a:pt x="14074" y="45669"/>
                        <a:pt x="14027" y="45654"/>
                        <a:pt x="13985" y="45644"/>
                      </a:cubicBezTo>
                      <a:cubicBezTo>
                        <a:pt x="13682" y="45551"/>
                        <a:pt x="13377" y="45459"/>
                        <a:pt x="13063" y="45370"/>
                      </a:cubicBezTo>
                      <a:cubicBezTo>
                        <a:pt x="13042" y="45362"/>
                        <a:pt x="13017" y="45359"/>
                        <a:pt x="12996" y="45349"/>
                      </a:cubicBezTo>
                      <a:cubicBezTo>
                        <a:pt x="12743" y="45274"/>
                        <a:pt x="12484" y="45203"/>
                        <a:pt x="12224" y="45132"/>
                      </a:cubicBezTo>
                      <a:cubicBezTo>
                        <a:pt x="12032" y="45082"/>
                        <a:pt x="11833" y="45032"/>
                        <a:pt x="11641" y="44983"/>
                      </a:cubicBezTo>
                      <a:cubicBezTo>
                        <a:pt x="11445" y="44929"/>
                        <a:pt x="11252" y="44883"/>
                        <a:pt x="11060" y="44833"/>
                      </a:cubicBezTo>
                      <a:cubicBezTo>
                        <a:pt x="11001" y="44822"/>
                        <a:pt x="10943" y="44808"/>
                        <a:pt x="10883" y="44794"/>
                      </a:cubicBezTo>
                      <a:cubicBezTo>
                        <a:pt x="10684" y="44748"/>
                        <a:pt x="10481" y="44701"/>
                        <a:pt x="10282" y="44658"/>
                      </a:cubicBezTo>
                      <a:cubicBezTo>
                        <a:pt x="10239" y="44648"/>
                        <a:pt x="10200" y="44641"/>
                        <a:pt x="10154" y="44630"/>
                      </a:cubicBezTo>
                      <a:cubicBezTo>
                        <a:pt x="10019" y="44602"/>
                        <a:pt x="9880" y="44573"/>
                        <a:pt x="9741" y="44548"/>
                      </a:cubicBezTo>
                      <a:cubicBezTo>
                        <a:pt x="8891" y="44377"/>
                        <a:pt x="8069" y="44253"/>
                        <a:pt x="7339" y="44210"/>
                      </a:cubicBezTo>
                      <a:cubicBezTo>
                        <a:pt x="7251" y="44203"/>
                        <a:pt x="7165" y="44203"/>
                        <a:pt x="7080" y="44200"/>
                      </a:cubicBezTo>
                      <a:cubicBezTo>
                        <a:pt x="6974" y="44196"/>
                        <a:pt x="6870" y="44194"/>
                        <a:pt x="6768" y="44194"/>
                      </a:cubicBezTo>
                      <a:cubicBezTo>
                        <a:pt x="5724" y="44194"/>
                        <a:pt x="4921" y="44398"/>
                        <a:pt x="4565" y="44904"/>
                      </a:cubicBezTo>
                      <a:cubicBezTo>
                        <a:pt x="4077" y="45590"/>
                        <a:pt x="4266" y="46904"/>
                        <a:pt x="4785" y="48436"/>
                      </a:cubicBezTo>
                      <a:cubicBezTo>
                        <a:pt x="5856" y="51667"/>
                        <a:pt x="8389" y="55890"/>
                        <a:pt x="9328" y="57412"/>
                      </a:cubicBezTo>
                      <a:lnTo>
                        <a:pt x="9339" y="57412"/>
                      </a:lnTo>
                      <a:cubicBezTo>
                        <a:pt x="9570" y="57785"/>
                        <a:pt x="9702" y="57995"/>
                        <a:pt x="9702" y="57995"/>
                      </a:cubicBezTo>
                      <a:cubicBezTo>
                        <a:pt x="9702" y="57995"/>
                        <a:pt x="5000" y="56918"/>
                        <a:pt x="1407" y="56918"/>
                      </a:cubicBezTo>
                      <a:cubicBezTo>
                        <a:pt x="912" y="56918"/>
                        <a:pt x="438" y="56939"/>
                        <a:pt x="0" y="56985"/>
                      </a:cubicBezTo>
                      <a:lnTo>
                        <a:pt x="0" y="63919"/>
                      </a:lnTo>
                      <a:cubicBezTo>
                        <a:pt x="1121" y="65474"/>
                        <a:pt x="2412" y="67032"/>
                        <a:pt x="3444" y="68227"/>
                      </a:cubicBezTo>
                      <a:cubicBezTo>
                        <a:pt x="4554" y="69508"/>
                        <a:pt x="5369" y="70376"/>
                        <a:pt x="5369" y="70376"/>
                      </a:cubicBezTo>
                      <a:lnTo>
                        <a:pt x="39916" y="33520"/>
                      </a:lnTo>
                      <a:lnTo>
                        <a:pt x="40851" y="32527"/>
                      </a:lnTo>
                      <a:lnTo>
                        <a:pt x="41335" y="32008"/>
                      </a:lnTo>
                      <a:lnTo>
                        <a:pt x="41342" y="32005"/>
                      </a:lnTo>
                      <a:lnTo>
                        <a:pt x="41744" y="31578"/>
                      </a:lnTo>
                      <a:lnTo>
                        <a:pt x="42940" y="30297"/>
                      </a:lnTo>
                      <a:lnTo>
                        <a:pt x="43800" y="29375"/>
                      </a:lnTo>
                      <a:lnTo>
                        <a:pt x="58525" y="13676"/>
                      </a:lnTo>
                      <a:lnTo>
                        <a:pt x="62915" y="8995"/>
                      </a:lnTo>
                      <a:cubicBezTo>
                        <a:pt x="62915" y="8995"/>
                        <a:pt x="62780" y="8820"/>
                        <a:pt x="62538" y="8499"/>
                      </a:cubicBezTo>
                      <a:cubicBezTo>
                        <a:pt x="62456" y="8382"/>
                        <a:pt x="62360" y="8254"/>
                        <a:pt x="62246" y="8112"/>
                      </a:cubicBezTo>
                      <a:cubicBezTo>
                        <a:pt x="62236" y="8094"/>
                        <a:pt x="62225" y="8080"/>
                        <a:pt x="62214" y="8069"/>
                      </a:cubicBezTo>
                      <a:cubicBezTo>
                        <a:pt x="62104" y="7920"/>
                        <a:pt x="61980" y="7763"/>
                        <a:pt x="61855" y="7593"/>
                      </a:cubicBezTo>
                      <a:cubicBezTo>
                        <a:pt x="61720" y="7429"/>
                        <a:pt x="61577" y="7248"/>
                        <a:pt x="61428" y="7059"/>
                      </a:cubicBezTo>
                      <a:cubicBezTo>
                        <a:pt x="61339" y="6941"/>
                        <a:pt x="61243" y="6828"/>
                        <a:pt x="61144" y="6706"/>
                      </a:cubicBezTo>
                      <a:cubicBezTo>
                        <a:pt x="61058" y="6596"/>
                        <a:pt x="60970" y="6489"/>
                        <a:pt x="60876" y="6379"/>
                      </a:cubicBezTo>
                      <a:cubicBezTo>
                        <a:pt x="60695" y="6151"/>
                        <a:pt x="60503" y="5928"/>
                        <a:pt x="60304" y="5696"/>
                      </a:cubicBezTo>
                      <a:cubicBezTo>
                        <a:pt x="60204" y="5579"/>
                        <a:pt x="60105" y="5458"/>
                        <a:pt x="59998" y="5340"/>
                      </a:cubicBezTo>
                      <a:cubicBezTo>
                        <a:pt x="59796" y="5105"/>
                        <a:pt x="59582" y="4860"/>
                        <a:pt x="59361" y="4626"/>
                      </a:cubicBezTo>
                      <a:cubicBezTo>
                        <a:pt x="59262" y="4508"/>
                        <a:pt x="59155" y="4398"/>
                        <a:pt x="59052" y="4288"/>
                      </a:cubicBezTo>
                      <a:cubicBezTo>
                        <a:pt x="58703" y="3907"/>
                        <a:pt x="58340" y="3534"/>
                        <a:pt x="57963" y="3174"/>
                      </a:cubicBezTo>
                      <a:cubicBezTo>
                        <a:pt x="57785" y="2997"/>
                        <a:pt x="57600" y="2818"/>
                        <a:pt x="57415" y="2647"/>
                      </a:cubicBezTo>
                      <a:cubicBezTo>
                        <a:pt x="57244" y="2495"/>
                        <a:pt x="57074" y="2338"/>
                        <a:pt x="56910" y="2192"/>
                      </a:cubicBezTo>
                      <a:cubicBezTo>
                        <a:pt x="56700" y="2007"/>
                        <a:pt x="56490" y="1836"/>
                        <a:pt x="56274" y="1665"/>
                      </a:cubicBezTo>
                      <a:cubicBezTo>
                        <a:pt x="56188" y="1595"/>
                        <a:pt x="56092" y="1527"/>
                        <a:pt x="56003" y="1455"/>
                      </a:cubicBezTo>
                      <a:cubicBezTo>
                        <a:pt x="55818" y="1317"/>
                        <a:pt x="55633" y="1186"/>
                        <a:pt x="55451" y="1064"/>
                      </a:cubicBezTo>
                      <a:cubicBezTo>
                        <a:pt x="55341" y="986"/>
                        <a:pt x="55231" y="915"/>
                        <a:pt x="55121" y="851"/>
                      </a:cubicBezTo>
                      <a:cubicBezTo>
                        <a:pt x="54978" y="762"/>
                        <a:pt x="54839" y="680"/>
                        <a:pt x="54697" y="602"/>
                      </a:cubicBezTo>
                      <a:cubicBezTo>
                        <a:pt x="54612" y="552"/>
                        <a:pt x="54530" y="506"/>
                        <a:pt x="54448" y="470"/>
                      </a:cubicBezTo>
                      <a:cubicBezTo>
                        <a:pt x="54189" y="342"/>
                        <a:pt x="53939" y="235"/>
                        <a:pt x="53691" y="161"/>
                      </a:cubicBezTo>
                      <a:cubicBezTo>
                        <a:pt x="53591" y="125"/>
                        <a:pt x="53494" y="100"/>
                        <a:pt x="53395" y="83"/>
                      </a:cubicBezTo>
                      <a:cubicBezTo>
                        <a:pt x="53335" y="65"/>
                        <a:pt x="53278" y="54"/>
                        <a:pt x="53225" y="51"/>
                      </a:cubicBezTo>
                      <a:cubicBezTo>
                        <a:pt x="53161" y="33"/>
                        <a:pt x="53100" y="22"/>
                        <a:pt x="53039" y="15"/>
                      </a:cubicBezTo>
                      <a:cubicBezTo>
                        <a:pt x="52941" y="5"/>
                        <a:pt x="52844" y="0"/>
                        <a:pt x="52749" y="0"/>
                      </a:cubicBezTo>
                      <a:close/>
                    </a:path>
                  </a:pathLst>
                </a:custGeom>
                <a:solidFill>
                  <a:srgbClr val="2FE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9;p24"/>
                <p:cNvSpPr/>
                <p:nvPr/>
              </p:nvSpPr>
              <p:spPr>
                <a:xfrm>
                  <a:off x="-35764" y="2993690"/>
                  <a:ext cx="253450" cy="94604"/>
                </a:xfrm>
                <a:custGeom>
                  <a:avLst/>
                  <a:gdLst/>
                  <a:ahLst/>
                  <a:cxnLst/>
                  <a:rect l="l" t="t" r="r" b="b"/>
                  <a:pathLst>
                    <a:path w="9859" h="3680" extrusionOk="0">
                      <a:moveTo>
                        <a:pt x="9339" y="495"/>
                      </a:moveTo>
                      <a:cubicBezTo>
                        <a:pt x="9505" y="769"/>
                        <a:pt x="9623" y="954"/>
                        <a:pt x="9673" y="1032"/>
                      </a:cubicBezTo>
                      <a:cubicBezTo>
                        <a:pt x="9755" y="1050"/>
                        <a:pt x="9812" y="1065"/>
                        <a:pt x="9844" y="1072"/>
                      </a:cubicBezTo>
                      <a:cubicBezTo>
                        <a:pt x="9851" y="1065"/>
                        <a:pt x="9855" y="1057"/>
                        <a:pt x="9858" y="1050"/>
                      </a:cubicBezTo>
                      <a:cubicBezTo>
                        <a:pt x="9833" y="1008"/>
                        <a:pt x="9776" y="919"/>
                        <a:pt x="9694" y="791"/>
                      </a:cubicBezTo>
                      <a:cubicBezTo>
                        <a:pt x="9584" y="702"/>
                        <a:pt x="9463" y="602"/>
                        <a:pt x="9339" y="495"/>
                      </a:cubicBezTo>
                      <a:close/>
                      <a:moveTo>
                        <a:pt x="1412" y="1"/>
                      </a:moveTo>
                      <a:cubicBezTo>
                        <a:pt x="914" y="1"/>
                        <a:pt x="438" y="22"/>
                        <a:pt x="0" y="68"/>
                      </a:cubicBezTo>
                      <a:lnTo>
                        <a:pt x="0" y="3679"/>
                      </a:lnTo>
                      <a:cubicBezTo>
                        <a:pt x="57" y="3658"/>
                        <a:pt x="118" y="3640"/>
                        <a:pt x="174" y="3622"/>
                      </a:cubicBezTo>
                      <a:lnTo>
                        <a:pt x="174" y="68"/>
                      </a:lnTo>
                      <a:cubicBezTo>
                        <a:pt x="587" y="26"/>
                        <a:pt x="1036" y="4"/>
                        <a:pt x="1501"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0;p24"/>
                <p:cNvSpPr/>
                <p:nvPr/>
              </p:nvSpPr>
              <p:spPr>
                <a:xfrm>
                  <a:off x="-31291" y="2993690"/>
                  <a:ext cx="250442" cy="99077"/>
                </a:xfrm>
                <a:custGeom>
                  <a:avLst/>
                  <a:gdLst/>
                  <a:ahLst/>
                  <a:cxnLst/>
                  <a:rect l="l" t="t" r="r" b="b"/>
                  <a:pathLst>
                    <a:path w="9742" h="3854" extrusionOk="0">
                      <a:moveTo>
                        <a:pt x="9520" y="791"/>
                      </a:moveTo>
                      <a:lnTo>
                        <a:pt x="9520" y="791"/>
                      </a:lnTo>
                      <a:cubicBezTo>
                        <a:pt x="9602" y="919"/>
                        <a:pt x="9659" y="1008"/>
                        <a:pt x="9684" y="1050"/>
                      </a:cubicBezTo>
                      <a:cubicBezTo>
                        <a:pt x="9702" y="1022"/>
                        <a:pt x="9720" y="993"/>
                        <a:pt x="9741" y="965"/>
                      </a:cubicBezTo>
                      <a:cubicBezTo>
                        <a:pt x="9709" y="944"/>
                        <a:pt x="9681" y="919"/>
                        <a:pt x="9648" y="890"/>
                      </a:cubicBezTo>
                      <a:cubicBezTo>
                        <a:pt x="9609" y="858"/>
                        <a:pt x="9566" y="826"/>
                        <a:pt x="9520" y="791"/>
                      </a:cubicBezTo>
                      <a:close/>
                      <a:moveTo>
                        <a:pt x="1327" y="1"/>
                      </a:moveTo>
                      <a:cubicBezTo>
                        <a:pt x="862" y="4"/>
                        <a:pt x="413" y="26"/>
                        <a:pt x="0" y="68"/>
                      </a:cubicBezTo>
                      <a:lnTo>
                        <a:pt x="0" y="3622"/>
                      </a:lnTo>
                      <a:cubicBezTo>
                        <a:pt x="1092" y="3277"/>
                        <a:pt x="2213" y="3149"/>
                        <a:pt x="3277" y="3149"/>
                      </a:cubicBezTo>
                      <a:cubicBezTo>
                        <a:pt x="5041" y="3149"/>
                        <a:pt x="6656" y="3502"/>
                        <a:pt x="7752" y="3822"/>
                      </a:cubicBezTo>
                      <a:cubicBezTo>
                        <a:pt x="7788" y="3832"/>
                        <a:pt x="7827" y="3843"/>
                        <a:pt x="7866" y="3853"/>
                      </a:cubicBezTo>
                      <a:cubicBezTo>
                        <a:pt x="8456" y="2922"/>
                        <a:pt x="9062" y="1993"/>
                        <a:pt x="9670" y="1072"/>
                      </a:cubicBezTo>
                      <a:cubicBezTo>
                        <a:pt x="9638" y="1065"/>
                        <a:pt x="9581" y="1050"/>
                        <a:pt x="9499" y="1032"/>
                      </a:cubicBezTo>
                      <a:lnTo>
                        <a:pt x="9499" y="1032"/>
                      </a:lnTo>
                      <a:cubicBezTo>
                        <a:pt x="9517" y="1065"/>
                        <a:pt x="9528" y="1078"/>
                        <a:pt x="9528" y="1078"/>
                      </a:cubicBezTo>
                      <a:cubicBezTo>
                        <a:pt x="9528" y="1078"/>
                        <a:pt x="4906" y="19"/>
                        <a:pt x="1327" y="1"/>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1;p24"/>
                <p:cNvSpPr/>
                <p:nvPr/>
              </p:nvSpPr>
              <p:spPr>
                <a:xfrm>
                  <a:off x="727366" y="1887432"/>
                  <a:ext cx="46582" cy="70541"/>
                </a:xfrm>
                <a:custGeom>
                  <a:avLst/>
                  <a:gdLst/>
                  <a:ahLst/>
                  <a:cxnLst/>
                  <a:rect l="l" t="t" r="r" b="b"/>
                  <a:pathLst>
                    <a:path w="1812" h="2744" extrusionOk="0">
                      <a:moveTo>
                        <a:pt x="1651" y="1"/>
                      </a:moveTo>
                      <a:cubicBezTo>
                        <a:pt x="1331" y="1"/>
                        <a:pt x="1047" y="57"/>
                        <a:pt x="808" y="185"/>
                      </a:cubicBezTo>
                      <a:cubicBezTo>
                        <a:pt x="168" y="527"/>
                        <a:pt x="1" y="1477"/>
                        <a:pt x="157" y="2736"/>
                      </a:cubicBezTo>
                      <a:cubicBezTo>
                        <a:pt x="214" y="2740"/>
                        <a:pt x="275" y="2740"/>
                        <a:pt x="335" y="2743"/>
                      </a:cubicBezTo>
                      <a:cubicBezTo>
                        <a:pt x="331" y="2740"/>
                        <a:pt x="331" y="2736"/>
                        <a:pt x="331" y="2736"/>
                      </a:cubicBezTo>
                      <a:cubicBezTo>
                        <a:pt x="178" y="1477"/>
                        <a:pt x="342" y="527"/>
                        <a:pt x="983" y="185"/>
                      </a:cubicBezTo>
                      <a:cubicBezTo>
                        <a:pt x="1214" y="60"/>
                        <a:pt x="1488" y="4"/>
                        <a:pt x="1800" y="4"/>
                      </a:cubicBezTo>
                      <a:lnTo>
                        <a:pt x="1812" y="4"/>
                      </a:lnTo>
                      <a:cubicBezTo>
                        <a:pt x="1758" y="1"/>
                        <a:pt x="1705" y="1"/>
                        <a:pt x="1651"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2;p24"/>
                <p:cNvSpPr/>
                <p:nvPr/>
              </p:nvSpPr>
              <p:spPr>
                <a:xfrm>
                  <a:off x="731942" y="1887535"/>
                  <a:ext cx="322501" cy="218668"/>
                </a:xfrm>
                <a:custGeom>
                  <a:avLst/>
                  <a:gdLst/>
                  <a:ahLst/>
                  <a:cxnLst/>
                  <a:rect l="l" t="t" r="r" b="b"/>
                  <a:pathLst>
                    <a:path w="12545" h="8506" extrusionOk="0">
                      <a:moveTo>
                        <a:pt x="1622" y="0"/>
                      </a:moveTo>
                      <a:cubicBezTo>
                        <a:pt x="1310" y="0"/>
                        <a:pt x="1036" y="56"/>
                        <a:pt x="805" y="181"/>
                      </a:cubicBezTo>
                      <a:cubicBezTo>
                        <a:pt x="164" y="523"/>
                        <a:pt x="0" y="1473"/>
                        <a:pt x="153" y="2732"/>
                      </a:cubicBezTo>
                      <a:cubicBezTo>
                        <a:pt x="153" y="2732"/>
                        <a:pt x="153" y="2736"/>
                        <a:pt x="157" y="2739"/>
                      </a:cubicBezTo>
                      <a:cubicBezTo>
                        <a:pt x="3888" y="2928"/>
                        <a:pt x="8421" y="6670"/>
                        <a:pt x="10431" y="8506"/>
                      </a:cubicBezTo>
                      <a:cubicBezTo>
                        <a:pt x="11146" y="7858"/>
                        <a:pt x="11847" y="7228"/>
                        <a:pt x="12544" y="6617"/>
                      </a:cubicBezTo>
                      <a:cubicBezTo>
                        <a:pt x="10292" y="4724"/>
                        <a:pt x="4571" y="163"/>
                        <a:pt x="1634"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3;p24"/>
                <p:cNvSpPr/>
                <p:nvPr/>
              </p:nvSpPr>
              <p:spPr>
                <a:xfrm>
                  <a:off x="69013" y="2666581"/>
                  <a:ext cx="70284" cy="109231"/>
                </a:xfrm>
                <a:custGeom>
                  <a:avLst/>
                  <a:gdLst/>
                  <a:ahLst/>
                  <a:cxnLst/>
                  <a:rect l="l" t="t" r="r" b="b"/>
                  <a:pathLst>
                    <a:path w="2734" h="4249" extrusionOk="0">
                      <a:moveTo>
                        <a:pt x="2690" y="1"/>
                      </a:moveTo>
                      <a:cubicBezTo>
                        <a:pt x="1641" y="1"/>
                        <a:pt x="844" y="203"/>
                        <a:pt x="488" y="712"/>
                      </a:cubicBezTo>
                      <a:cubicBezTo>
                        <a:pt x="1" y="1398"/>
                        <a:pt x="190" y="2712"/>
                        <a:pt x="709" y="4248"/>
                      </a:cubicBezTo>
                      <a:cubicBezTo>
                        <a:pt x="755" y="4209"/>
                        <a:pt x="802" y="4173"/>
                        <a:pt x="848" y="4137"/>
                      </a:cubicBezTo>
                      <a:cubicBezTo>
                        <a:pt x="357" y="2651"/>
                        <a:pt x="190" y="1381"/>
                        <a:pt x="663" y="712"/>
                      </a:cubicBezTo>
                      <a:cubicBezTo>
                        <a:pt x="1004" y="228"/>
                        <a:pt x="1751" y="18"/>
                        <a:pt x="2733" y="4"/>
                      </a:cubicBezTo>
                      <a:cubicBezTo>
                        <a:pt x="2719" y="1"/>
                        <a:pt x="2705" y="1"/>
                        <a:pt x="2690"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4;p24"/>
                <p:cNvSpPr/>
                <p:nvPr/>
              </p:nvSpPr>
              <p:spPr>
                <a:xfrm>
                  <a:off x="73872" y="2666684"/>
                  <a:ext cx="347745" cy="119000"/>
                </a:xfrm>
                <a:custGeom>
                  <a:avLst/>
                  <a:gdLst/>
                  <a:ahLst/>
                  <a:cxnLst/>
                  <a:rect l="l" t="t" r="r" b="b"/>
                  <a:pathLst>
                    <a:path w="13527" h="4629" extrusionOk="0">
                      <a:moveTo>
                        <a:pt x="2544" y="0"/>
                      </a:moveTo>
                      <a:cubicBezTo>
                        <a:pt x="1562" y="14"/>
                        <a:pt x="815" y="224"/>
                        <a:pt x="474" y="708"/>
                      </a:cubicBezTo>
                      <a:cubicBezTo>
                        <a:pt x="1" y="1377"/>
                        <a:pt x="168" y="2647"/>
                        <a:pt x="659" y="4133"/>
                      </a:cubicBezTo>
                      <a:cubicBezTo>
                        <a:pt x="1666" y="3358"/>
                        <a:pt x="3060" y="3081"/>
                        <a:pt x="4554" y="3081"/>
                      </a:cubicBezTo>
                      <a:cubicBezTo>
                        <a:pt x="7396" y="3081"/>
                        <a:pt x="10588" y="4095"/>
                        <a:pt x="12071" y="4629"/>
                      </a:cubicBezTo>
                      <a:cubicBezTo>
                        <a:pt x="12552" y="3992"/>
                        <a:pt x="13039" y="3358"/>
                        <a:pt x="13527" y="2729"/>
                      </a:cubicBezTo>
                      <a:cubicBezTo>
                        <a:pt x="11420" y="1956"/>
                        <a:pt x="5806" y="14"/>
                        <a:pt x="2544"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5;p24"/>
                <p:cNvSpPr/>
                <p:nvPr/>
              </p:nvSpPr>
              <p:spPr>
                <a:xfrm>
                  <a:off x="291703" y="2386283"/>
                  <a:ext cx="330264" cy="107663"/>
                </a:xfrm>
                <a:custGeom>
                  <a:avLst/>
                  <a:gdLst/>
                  <a:ahLst/>
                  <a:cxnLst/>
                  <a:rect l="l" t="t" r="r" b="b"/>
                  <a:pathLst>
                    <a:path w="12847" h="4188" extrusionOk="0">
                      <a:moveTo>
                        <a:pt x="2590" y="1"/>
                      </a:moveTo>
                      <a:cubicBezTo>
                        <a:pt x="1897" y="1"/>
                        <a:pt x="1285" y="139"/>
                        <a:pt x="808" y="467"/>
                      </a:cubicBezTo>
                      <a:cubicBezTo>
                        <a:pt x="168" y="911"/>
                        <a:pt x="1" y="1726"/>
                        <a:pt x="157" y="2765"/>
                      </a:cubicBezTo>
                      <a:cubicBezTo>
                        <a:pt x="207" y="2725"/>
                        <a:pt x="260" y="2690"/>
                        <a:pt x="310" y="2654"/>
                      </a:cubicBezTo>
                      <a:cubicBezTo>
                        <a:pt x="186" y="1669"/>
                        <a:pt x="360" y="897"/>
                        <a:pt x="982" y="470"/>
                      </a:cubicBezTo>
                      <a:cubicBezTo>
                        <a:pt x="1441" y="157"/>
                        <a:pt x="2017" y="19"/>
                        <a:pt x="2665" y="4"/>
                      </a:cubicBezTo>
                      <a:cubicBezTo>
                        <a:pt x="2641" y="1"/>
                        <a:pt x="2615" y="1"/>
                        <a:pt x="2590" y="1"/>
                      </a:cubicBezTo>
                      <a:close/>
                      <a:moveTo>
                        <a:pt x="12199" y="3285"/>
                      </a:moveTo>
                      <a:lnTo>
                        <a:pt x="12199" y="3285"/>
                      </a:lnTo>
                      <a:cubicBezTo>
                        <a:pt x="12377" y="3618"/>
                        <a:pt x="12512" y="3875"/>
                        <a:pt x="12598" y="4032"/>
                      </a:cubicBezTo>
                      <a:cubicBezTo>
                        <a:pt x="12711" y="4106"/>
                        <a:pt x="12793" y="4160"/>
                        <a:pt x="12836" y="4188"/>
                      </a:cubicBezTo>
                      <a:cubicBezTo>
                        <a:pt x="12839" y="4181"/>
                        <a:pt x="12844" y="4177"/>
                        <a:pt x="12847" y="4173"/>
                      </a:cubicBezTo>
                      <a:cubicBezTo>
                        <a:pt x="12801" y="4085"/>
                        <a:pt x="12683" y="3864"/>
                        <a:pt x="12505" y="3533"/>
                      </a:cubicBezTo>
                      <a:cubicBezTo>
                        <a:pt x="12406" y="3455"/>
                        <a:pt x="12302" y="3370"/>
                        <a:pt x="12199" y="3285"/>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6;p24"/>
                <p:cNvSpPr/>
                <p:nvPr/>
              </p:nvSpPr>
              <p:spPr>
                <a:xfrm>
                  <a:off x="296459" y="2386386"/>
                  <a:ext cx="330470" cy="166559"/>
                </a:xfrm>
                <a:custGeom>
                  <a:avLst/>
                  <a:gdLst/>
                  <a:ahLst/>
                  <a:cxnLst/>
                  <a:rect l="l" t="t" r="r" b="b"/>
                  <a:pathLst>
                    <a:path w="12855" h="6479" extrusionOk="0">
                      <a:moveTo>
                        <a:pt x="12320" y="3529"/>
                      </a:moveTo>
                      <a:cubicBezTo>
                        <a:pt x="12498" y="3860"/>
                        <a:pt x="12616" y="4081"/>
                        <a:pt x="12662" y="4169"/>
                      </a:cubicBezTo>
                      <a:cubicBezTo>
                        <a:pt x="12726" y="4095"/>
                        <a:pt x="12790" y="4023"/>
                        <a:pt x="12854" y="3952"/>
                      </a:cubicBezTo>
                      <a:cubicBezTo>
                        <a:pt x="12687" y="3821"/>
                        <a:pt x="12509" y="3678"/>
                        <a:pt x="12320" y="3529"/>
                      </a:cubicBezTo>
                      <a:close/>
                      <a:moveTo>
                        <a:pt x="2480" y="0"/>
                      </a:moveTo>
                      <a:cubicBezTo>
                        <a:pt x="1832" y="15"/>
                        <a:pt x="1256" y="153"/>
                        <a:pt x="797" y="466"/>
                      </a:cubicBezTo>
                      <a:cubicBezTo>
                        <a:pt x="175" y="893"/>
                        <a:pt x="1" y="1665"/>
                        <a:pt x="125" y="2650"/>
                      </a:cubicBezTo>
                      <a:cubicBezTo>
                        <a:pt x="712" y="2252"/>
                        <a:pt x="1384" y="2085"/>
                        <a:pt x="2106" y="2085"/>
                      </a:cubicBezTo>
                      <a:cubicBezTo>
                        <a:pt x="5095" y="2085"/>
                        <a:pt x="8898" y="4980"/>
                        <a:pt x="10669" y="6478"/>
                      </a:cubicBezTo>
                      <a:cubicBezTo>
                        <a:pt x="11327" y="5703"/>
                        <a:pt x="11989" y="4938"/>
                        <a:pt x="12651" y="4184"/>
                      </a:cubicBezTo>
                      <a:cubicBezTo>
                        <a:pt x="12608" y="4156"/>
                        <a:pt x="12526" y="4102"/>
                        <a:pt x="12413" y="4028"/>
                      </a:cubicBezTo>
                      <a:lnTo>
                        <a:pt x="12413" y="4028"/>
                      </a:lnTo>
                      <a:cubicBezTo>
                        <a:pt x="12477" y="4148"/>
                        <a:pt x="12513" y="4209"/>
                        <a:pt x="12513" y="4209"/>
                      </a:cubicBezTo>
                      <a:cubicBezTo>
                        <a:pt x="12513" y="4209"/>
                        <a:pt x="6308" y="53"/>
                        <a:pt x="2480"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7;p24"/>
                <p:cNvSpPr/>
                <p:nvPr/>
              </p:nvSpPr>
              <p:spPr>
                <a:xfrm>
                  <a:off x="497376" y="2124005"/>
                  <a:ext cx="51621" cy="93678"/>
                </a:xfrm>
                <a:custGeom>
                  <a:avLst/>
                  <a:gdLst/>
                  <a:ahLst/>
                  <a:cxnLst/>
                  <a:rect l="l" t="t" r="r" b="b"/>
                  <a:pathLst>
                    <a:path w="2008" h="3644" extrusionOk="0">
                      <a:moveTo>
                        <a:pt x="1922" y="1"/>
                      </a:moveTo>
                      <a:cubicBezTo>
                        <a:pt x="1473" y="1"/>
                        <a:pt x="1089" y="93"/>
                        <a:pt x="794" y="306"/>
                      </a:cubicBezTo>
                      <a:cubicBezTo>
                        <a:pt x="65" y="837"/>
                        <a:pt x="1" y="2085"/>
                        <a:pt x="310" y="3643"/>
                      </a:cubicBezTo>
                      <a:cubicBezTo>
                        <a:pt x="363" y="3633"/>
                        <a:pt x="420" y="3622"/>
                        <a:pt x="477" y="3615"/>
                      </a:cubicBezTo>
                      <a:cubicBezTo>
                        <a:pt x="175" y="2071"/>
                        <a:pt x="246" y="837"/>
                        <a:pt x="968" y="310"/>
                      </a:cubicBezTo>
                      <a:cubicBezTo>
                        <a:pt x="1039" y="254"/>
                        <a:pt x="1124" y="211"/>
                        <a:pt x="1206" y="172"/>
                      </a:cubicBezTo>
                      <a:cubicBezTo>
                        <a:pt x="1370" y="93"/>
                        <a:pt x="1559" y="43"/>
                        <a:pt x="1758" y="14"/>
                      </a:cubicBezTo>
                      <a:cubicBezTo>
                        <a:pt x="1836" y="8"/>
                        <a:pt x="1922" y="4"/>
                        <a:pt x="2007"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8;p24"/>
                <p:cNvSpPr/>
                <p:nvPr/>
              </p:nvSpPr>
              <p:spPr>
                <a:xfrm>
                  <a:off x="501849" y="2124005"/>
                  <a:ext cx="326897" cy="197922"/>
                </a:xfrm>
                <a:custGeom>
                  <a:avLst/>
                  <a:gdLst/>
                  <a:ahLst/>
                  <a:cxnLst/>
                  <a:rect l="l" t="t" r="r" b="b"/>
                  <a:pathLst>
                    <a:path w="12716" h="7699" extrusionOk="0">
                      <a:moveTo>
                        <a:pt x="1833" y="1"/>
                      </a:moveTo>
                      <a:cubicBezTo>
                        <a:pt x="1748" y="4"/>
                        <a:pt x="1662" y="8"/>
                        <a:pt x="1584" y="14"/>
                      </a:cubicBezTo>
                      <a:cubicBezTo>
                        <a:pt x="1385" y="43"/>
                        <a:pt x="1196" y="93"/>
                        <a:pt x="1032" y="172"/>
                      </a:cubicBezTo>
                      <a:cubicBezTo>
                        <a:pt x="950" y="211"/>
                        <a:pt x="865" y="254"/>
                        <a:pt x="794" y="310"/>
                      </a:cubicBezTo>
                      <a:cubicBezTo>
                        <a:pt x="72" y="837"/>
                        <a:pt x="1" y="2071"/>
                        <a:pt x="303" y="3615"/>
                      </a:cubicBezTo>
                      <a:cubicBezTo>
                        <a:pt x="623" y="3565"/>
                        <a:pt x="950" y="3541"/>
                        <a:pt x="1282" y="3541"/>
                      </a:cubicBezTo>
                      <a:cubicBezTo>
                        <a:pt x="4914" y="3541"/>
                        <a:pt x="9051" y="6368"/>
                        <a:pt x="10790" y="7699"/>
                      </a:cubicBezTo>
                      <a:cubicBezTo>
                        <a:pt x="11435" y="7030"/>
                        <a:pt x="12075" y="6368"/>
                        <a:pt x="12716" y="5725"/>
                      </a:cubicBezTo>
                      <a:cubicBezTo>
                        <a:pt x="10449" y="4049"/>
                        <a:pt x="4789" y="75"/>
                        <a:pt x="1833" y="1"/>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9;p24"/>
                <p:cNvSpPr/>
                <p:nvPr/>
              </p:nvSpPr>
              <p:spPr>
                <a:xfrm>
                  <a:off x="984168" y="1717336"/>
                  <a:ext cx="44011" cy="56171"/>
                </a:xfrm>
                <a:custGeom>
                  <a:avLst/>
                  <a:gdLst/>
                  <a:ahLst/>
                  <a:cxnLst/>
                  <a:rect l="l" t="t" r="r" b="b"/>
                  <a:pathLst>
                    <a:path w="1712" h="2185" extrusionOk="0">
                      <a:moveTo>
                        <a:pt x="1598" y="1"/>
                      </a:moveTo>
                      <a:cubicBezTo>
                        <a:pt x="1281" y="1"/>
                        <a:pt x="997" y="54"/>
                        <a:pt x="762" y="171"/>
                      </a:cubicBezTo>
                      <a:cubicBezTo>
                        <a:pt x="210" y="449"/>
                        <a:pt x="0" y="1188"/>
                        <a:pt x="21" y="2185"/>
                      </a:cubicBezTo>
                      <a:cubicBezTo>
                        <a:pt x="82" y="2178"/>
                        <a:pt x="138" y="2170"/>
                        <a:pt x="199" y="2167"/>
                      </a:cubicBezTo>
                      <a:cubicBezTo>
                        <a:pt x="178" y="1181"/>
                        <a:pt x="388" y="449"/>
                        <a:pt x="939" y="175"/>
                      </a:cubicBezTo>
                      <a:cubicBezTo>
                        <a:pt x="1156" y="65"/>
                        <a:pt x="1419" y="11"/>
                        <a:pt x="1711" y="4"/>
                      </a:cubicBezTo>
                      <a:cubicBezTo>
                        <a:pt x="1675" y="4"/>
                        <a:pt x="1637" y="1"/>
                        <a:pt x="1598"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60;p24"/>
                <p:cNvSpPr/>
                <p:nvPr/>
              </p:nvSpPr>
              <p:spPr>
                <a:xfrm>
                  <a:off x="988718" y="1717439"/>
                  <a:ext cx="310521" cy="178436"/>
                </a:xfrm>
                <a:custGeom>
                  <a:avLst/>
                  <a:gdLst/>
                  <a:ahLst/>
                  <a:cxnLst/>
                  <a:rect l="l" t="t" r="r" b="b"/>
                  <a:pathLst>
                    <a:path w="12079" h="6941" extrusionOk="0">
                      <a:moveTo>
                        <a:pt x="1534" y="0"/>
                      </a:moveTo>
                      <a:cubicBezTo>
                        <a:pt x="1242" y="7"/>
                        <a:pt x="979" y="61"/>
                        <a:pt x="762" y="171"/>
                      </a:cubicBezTo>
                      <a:cubicBezTo>
                        <a:pt x="211" y="445"/>
                        <a:pt x="1" y="1177"/>
                        <a:pt x="22" y="2163"/>
                      </a:cubicBezTo>
                      <a:cubicBezTo>
                        <a:pt x="136" y="2156"/>
                        <a:pt x="250" y="2152"/>
                        <a:pt x="367" y="2152"/>
                      </a:cubicBezTo>
                      <a:cubicBezTo>
                        <a:pt x="3744" y="2152"/>
                        <a:pt x="8407" y="5443"/>
                        <a:pt x="10357" y="6941"/>
                      </a:cubicBezTo>
                      <a:cubicBezTo>
                        <a:pt x="10944" y="6514"/>
                        <a:pt x="11517" y="6105"/>
                        <a:pt x="12079" y="5717"/>
                      </a:cubicBezTo>
                      <a:cubicBezTo>
                        <a:pt x="10520" y="4535"/>
                        <a:pt x="4519" y="114"/>
                        <a:pt x="1534"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61;p24"/>
                <p:cNvSpPr/>
                <p:nvPr/>
              </p:nvSpPr>
              <p:spPr>
                <a:xfrm>
                  <a:off x="1303949" y="1853501"/>
                  <a:ext cx="3779" cy="6530"/>
                </a:xfrm>
                <a:custGeom>
                  <a:avLst/>
                  <a:gdLst/>
                  <a:ahLst/>
                  <a:cxnLst/>
                  <a:rect l="l" t="t" r="r" b="b"/>
                  <a:pathLst>
                    <a:path w="147" h="254" extrusionOk="0">
                      <a:moveTo>
                        <a:pt x="1" y="1"/>
                      </a:moveTo>
                      <a:lnTo>
                        <a:pt x="1" y="1"/>
                      </a:lnTo>
                      <a:cubicBezTo>
                        <a:pt x="26" y="93"/>
                        <a:pt x="47" y="178"/>
                        <a:pt x="68" y="253"/>
                      </a:cubicBezTo>
                      <a:cubicBezTo>
                        <a:pt x="93" y="235"/>
                        <a:pt x="121" y="217"/>
                        <a:pt x="147" y="200"/>
                      </a:cubicBezTo>
                      <a:cubicBezTo>
                        <a:pt x="100" y="136"/>
                        <a:pt x="50" y="71"/>
                        <a:pt x="1" y="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2;p24"/>
                <p:cNvSpPr/>
                <p:nvPr/>
              </p:nvSpPr>
              <p:spPr>
                <a:xfrm>
                  <a:off x="1280377" y="1531405"/>
                  <a:ext cx="286716" cy="205352"/>
                </a:xfrm>
                <a:custGeom>
                  <a:avLst/>
                  <a:gdLst/>
                  <a:ahLst/>
                  <a:cxnLst/>
                  <a:rect l="l" t="t" r="r" b="b"/>
                  <a:pathLst>
                    <a:path w="11153" h="7988" extrusionOk="0">
                      <a:moveTo>
                        <a:pt x="2135" y="1"/>
                      </a:moveTo>
                      <a:cubicBezTo>
                        <a:pt x="2156" y="8"/>
                        <a:pt x="2177" y="11"/>
                        <a:pt x="2199" y="19"/>
                      </a:cubicBezTo>
                      <a:cubicBezTo>
                        <a:pt x="2252" y="22"/>
                        <a:pt x="2309" y="33"/>
                        <a:pt x="2369" y="51"/>
                      </a:cubicBezTo>
                      <a:cubicBezTo>
                        <a:pt x="2391" y="54"/>
                        <a:pt x="2412" y="57"/>
                        <a:pt x="2433" y="62"/>
                      </a:cubicBezTo>
                      <a:cubicBezTo>
                        <a:pt x="2330" y="36"/>
                        <a:pt x="2230" y="19"/>
                        <a:pt x="2135" y="1"/>
                      </a:cubicBezTo>
                      <a:close/>
                      <a:moveTo>
                        <a:pt x="3657" y="563"/>
                      </a:moveTo>
                      <a:cubicBezTo>
                        <a:pt x="3685" y="578"/>
                        <a:pt x="3714" y="594"/>
                        <a:pt x="3743" y="609"/>
                      </a:cubicBezTo>
                      <a:lnTo>
                        <a:pt x="3743" y="609"/>
                      </a:lnTo>
                      <a:cubicBezTo>
                        <a:pt x="3719" y="596"/>
                        <a:pt x="3695" y="583"/>
                        <a:pt x="3671" y="570"/>
                      </a:cubicBezTo>
                      <a:cubicBezTo>
                        <a:pt x="3664" y="566"/>
                        <a:pt x="3660" y="563"/>
                        <a:pt x="3657" y="563"/>
                      </a:cubicBezTo>
                      <a:close/>
                      <a:moveTo>
                        <a:pt x="3743" y="609"/>
                      </a:moveTo>
                      <a:cubicBezTo>
                        <a:pt x="3860" y="676"/>
                        <a:pt x="3976" y="745"/>
                        <a:pt x="4095" y="819"/>
                      </a:cubicBezTo>
                      <a:cubicBezTo>
                        <a:pt x="4097" y="820"/>
                        <a:pt x="4099" y="821"/>
                        <a:pt x="4102" y="822"/>
                      </a:cubicBezTo>
                      <a:lnTo>
                        <a:pt x="4102" y="822"/>
                      </a:lnTo>
                      <a:cubicBezTo>
                        <a:pt x="3980" y="745"/>
                        <a:pt x="3861" y="675"/>
                        <a:pt x="3743" y="609"/>
                      </a:cubicBezTo>
                      <a:close/>
                      <a:moveTo>
                        <a:pt x="4102" y="822"/>
                      </a:moveTo>
                      <a:cubicBezTo>
                        <a:pt x="4108" y="826"/>
                        <a:pt x="4114" y="830"/>
                        <a:pt x="4120" y="833"/>
                      </a:cubicBezTo>
                      <a:cubicBezTo>
                        <a:pt x="4114" y="828"/>
                        <a:pt x="4108" y="825"/>
                        <a:pt x="4102" y="822"/>
                      </a:cubicBezTo>
                      <a:close/>
                      <a:moveTo>
                        <a:pt x="4397" y="1014"/>
                      </a:moveTo>
                      <a:cubicBezTo>
                        <a:pt x="4400" y="1017"/>
                        <a:pt x="4404" y="1019"/>
                        <a:pt x="4407" y="1021"/>
                      </a:cubicBezTo>
                      <a:lnTo>
                        <a:pt x="4407" y="1021"/>
                      </a:lnTo>
                      <a:cubicBezTo>
                        <a:pt x="4404" y="1019"/>
                        <a:pt x="4400" y="1017"/>
                        <a:pt x="4397" y="1014"/>
                      </a:cubicBezTo>
                      <a:close/>
                      <a:moveTo>
                        <a:pt x="4407" y="1021"/>
                      </a:moveTo>
                      <a:cubicBezTo>
                        <a:pt x="4442" y="1043"/>
                        <a:pt x="4475" y="1067"/>
                        <a:pt x="4511" y="1090"/>
                      </a:cubicBezTo>
                      <a:cubicBezTo>
                        <a:pt x="4483" y="1072"/>
                        <a:pt x="4454" y="1050"/>
                        <a:pt x="4425" y="1032"/>
                      </a:cubicBezTo>
                      <a:cubicBezTo>
                        <a:pt x="4421" y="1028"/>
                        <a:pt x="4414" y="1025"/>
                        <a:pt x="4407" y="1021"/>
                      </a:cubicBezTo>
                      <a:close/>
                      <a:moveTo>
                        <a:pt x="43" y="1182"/>
                      </a:moveTo>
                      <a:cubicBezTo>
                        <a:pt x="28" y="1218"/>
                        <a:pt x="14" y="1257"/>
                        <a:pt x="0" y="1292"/>
                      </a:cubicBezTo>
                      <a:lnTo>
                        <a:pt x="0" y="1295"/>
                      </a:lnTo>
                      <a:cubicBezTo>
                        <a:pt x="14" y="1257"/>
                        <a:pt x="28" y="1221"/>
                        <a:pt x="43" y="1182"/>
                      </a:cubicBezTo>
                      <a:close/>
                      <a:moveTo>
                        <a:pt x="6870" y="3075"/>
                      </a:moveTo>
                      <a:cubicBezTo>
                        <a:pt x="6888" y="3093"/>
                        <a:pt x="6906" y="3110"/>
                        <a:pt x="6924" y="3128"/>
                      </a:cubicBezTo>
                      <a:lnTo>
                        <a:pt x="6924" y="3128"/>
                      </a:lnTo>
                      <a:cubicBezTo>
                        <a:pt x="6906" y="3109"/>
                        <a:pt x="6887" y="3092"/>
                        <a:pt x="6870" y="3075"/>
                      </a:cubicBezTo>
                      <a:close/>
                      <a:moveTo>
                        <a:pt x="6924" y="3128"/>
                      </a:moveTo>
                      <a:cubicBezTo>
                        <a:pt x="6929" y="3132"/>
                        <a:pt x="6933" y="3137"/>
                        <a:pt x="6937" y="3142"/>
                      </a:cubicBezTo>
                      <a:cubicBezTo>
                        <a:pt x="6947" y="3151"/>
                        <a:pt x="6958" y="3160"/>
                        <a:pt x="6968" y="3169"/>
                      </a:cubicBezTo>
                      <a:lnTo>
                        <a:pt x="6968" y="3169"/>
                      </a:lnTo>
                      <a:cubicBezTo>
                        <a:pt x="6953" y="3155"/>
                        <a:pt x="6938" y="3142"/>
                        <a:pt x="6924" y="3128"/>
                      </a:cubicBezTo>
                      <a:close/>
                      <a:moveTo>
                        <a:pt x="6968" y="3169"/>
                      </a:moveTo>
                      <a:lnTo>
                        <a:pt x="6968" y="3169"/>
                      </a:lnTo>
                      <a:cubicBezTo>
                        <a:pt x="6978" y="3179"/>
                        <a:pt x="6988" y="3189"/>
                        <a:pt x="6998" y="3199"/>
                      </a:cubicBezTo>
                      <a:cubicBezTo>
                        <a:pt x="6989" y="3190"/>
                        <a:pt x="6978" y="3180"/>
                        <a:pt x="6968" y="3169"/>
                      </a:cubicBezTo>
                      <a:close/>
                      <a:moveTo>
                        <a:pt x="8008" y="4238"/>
                      </a:moveTo>
                      <a:cubicBezTo>
                        <a:pt x="8013" y="4244"/>
                        <a:pt x="8020" y="4250"/>
                        <a:pt x="8027" y="4257"/>
                      </a:cubicBezTo>
                      <a:lnTo>
                        <a:pt x="8027" y="4257"/>
                      </a:lnTo>
                      <a:cubicBezTo>
                        <a:pt x="8026" y="4257"/>
                        <a:pt x="8026" y="4256"/>
                        <a:pt x="8026" y="4256"/>
                      </a:cubicBezTo>
                      <a:cubicBezTo>
                        <a:pt x="8018" y="4249"/>
                        <a:pt x="8011" y="4241"/>
                        <a:pt x="8008" y="4238"/>
                      </a:cubicBezTo>
                      <a:close/>
                      <a:moveTo>
                        <a:pt x="8027" y="4257"/>
                      </a:moveTo>
                      <a:cubicBezTo>
                        <a:pt x="8030" y="4264"/>
                        <a:pt x="8037" y="4271"/>
                        <a:pt x="8044" y="4277"/>
                      </a:cubicBezTo>
                      <a:cubicBezTo>
                        <a:pt x="8039" y="4270"/>
                        <a:pt x="8033" y="4263"/>
                        <a:pt x="8027" y="4257"/>
                      </a:cubicBezTo>
                      <a:close/>
                      <a:moveTo>
                        <a:pt x="8307" y="4561"/>
                      </a:moveTo>
                      <a:cubicBezTo>
                        <a:pt x="8314" y="4572"/>
                        <a:pt x="8325" y="4583"/>
                        <a:pt x="8335" y="4594"/>
                      </a:cubicBezTo>
                      <a:cubicBezTo>
                        <a:pt x="8352" y="4613"/>
                        <a:pt x="8371" y="4633"/>
                        <a:pt x="8390" y="4653"/>
                      </a:cubicBezTo>
                      <a:lnTo>
                        <a:pt x="8390" y="4653"/>
                      </a:lnTo>
                      <a:cubicBezTo>
                        <a:pt x="8362" y="4622"/>
                        <a:pt x="8335" y="4592"/>
                        <a:pt x="8307" y="4561"/>
                      </a:cubicBezTo>
                      <a:close/>
                      <a:moveTo>
                        <a:pt x="8390" y="4653"/>
                      </a:moveTo>
                      <a:lnTo>
                        <a:pt x="8390" y="4653"/>
                      </a:lnTo>
                      <a:cubicBezTo>
                        <a:pt x="8398" y="4662"/>
                        <a:pt x="8406" y="4670"/>
                        <a:pt x="8413" y="4679"/>
                      </a:cubicBezTo>
                      <a:cubicBezTo>
                        <a:pt x="8406" y="4670"/>
                        <a:pt x="8398" y="4662"/>
                        <a:pt x="8390" y="4653"/>
                      </a:cubicBezTo>
                      <a:close/>
                      <a:moveTo>
                        <a:pt x="8957" y="5291"/>
                      </a:moveTo>
                      <a:cubicBezTo>
                        <a:pt x="8962" y="5298"/>
                        <a:pt x="8968" y="5305"/>
                        <a:pt x="8972" y="5308"/>
                      </a:cubicBezTo>
                      <a:cubicBezTo>
                        <a:pt x="8975" y="5313"/>
                        <a:pt x="8979" y="5316"/>
                        <a:pt x="8979" y="5316"/>
                      </a:cubicBezTo>
                      <a:cubicBezTo>
                        <a:pt x="8972" y="5308"/>
                        <a:pt x="8965" y="5298"/>
                        <a:pt x="8957" y="5291"/>
                      </a:cubicBezTo>
                      <a:close/>
                      <a:moveTo>
                        <a:pt x="9157" y="5518"/>
                      </a:moveTo>
                      <a:lnTo>
                        <a:pt x="9157" y="5518"/>
                      </a:lnTo>
                      <a:cubicBezTo>
                        <a:pt x="9196" y="5569"/>
                        <a:pt x="9235" y="5615"/>
                        <a:pt x="9278" y="5664"/>
                      </a:cubicBezTo>
                      <a:cubicBezTo>
                        <a:pt x="9330" y="5725"/>
                        <a:pt x="9383" y="5787"/>
                        <a:pt x="9435" y="5848"/>
                      </a:cubicBezTo>
                      <a:lnTo>
                        <a:pt x="9435" y="5848"/>
                      </a:lnTo>
                      <a:cubicBezTo>
                        <a:pt x="9344" y="5740"/>
                        <a:pt x="9251" y="5629"/>
                        <a:pt x="9157" y="5518"/>
                      </a:cubicBezTo>
                      <a:close/>
                      <a:moveTo>
                        <a:pt x="9435" y="5848"/>
                      </a:moveTo>
                      <a:cubicBezTo>
                        <a:pt x="9461" y="5880"/>
                        <a:pt x="9487" y="5911"/>
                        <a:pt x="9512" y="5942"/>
                      </a:cubicBezTo>
                      <a:cubicBezTo>
                        <a:pt x="9487" y="5911"/>
                        <a:pt x="9461" y="5879"/>
                        <a:pt x="9435" y="5848"/>
                      </a:cubicBezTo>
                      <a:close/>
                      <a:moveTo>
                        <a:pt x="9740" y="6212"/>
                      </a:moveTo>
                      <a:cubicBezTo>
                        <a:pt x="9780" y="6259"/>
                        <a:pt x="9815" y="6301"/>
                        <a:pt x="9850" y="6347"/>
                      </a:cubicBezTo>
                      <a:cubicBezTo>
                        <a:pt x="9859" y="6357"/>
                        <a:pt x="9868" y="6367"/>
                        <a:pt x="9876" y="6378"/>
                      </a:cubicBezTo>
                      <a:lnTo>
                        <a:pt x="9876" y="6378"/>
                      </a:lnTo>
                      <a:cubicBezTo>
                        <a:pt x="9832" y="6322"/>
                        <a:pt x="9787" y="6267"/>
                        <a:pt x="9740" y="6212"/>
                      </a:cubicBezTo>
                      <a:close/>
                      <a:moveTo>
                        <a:pt x="9876" y="6378"/>
                      </a:moveTo>
                      <a:cubicBezTo>
                        <a:pt x="9889" y="6394"/>
                        <a:pt x="9902" y="6410"/>
                        <a:pt x="9914" y="6426"/>
                      </a:cubicBezTo>
                      <a:cubicBezTo>
                        <a:pt x="9902" y="6409"/>
                        <a:pt x="9889" y="6393"/>
                        <a:pt x="9876" y="6378"/>
                      </a:cubicBezTo>
                      <a:close/>
                      <a:moveTo>
                        <a:pt x="10060" y="6600"/>
                      </a:moveTo>
                      <a:cubicBezTo>
                        <a:pt x="10078" y="6625"/>
                        <a:pt x="10096" y="6650"/>
                        <a:pt x="10118" y="6674"/>
                      </a:cubicBezTo>
                      <a:cubicBezTo>
                        <a:pt x="10164" y="6735"/>
                        <a:pt x="10213" y="6792"/>
                        <a:pt x="10264" y="6849"/>
                      </a:cubicBezTo>
                      <a:cubicBezTo>
                        <a:pt x="10195" y="6767"/>
                        <a:pt x="10128" y="6685"/>
                        <a:pt x="10060" y="6600"/>
                      </a:cubicBezTo>
                      <a:close/>
                      <a:moveTo>
                        <a:pt x="10392" y="7012"/>
                      </a:moveTo>
                      <a:cubicBezTo>
                        <a:pt x="10393" y="7014"/>
                        <a:pt x="10393" y="7015"/>
                        <a:pt x="10394" y="7016"/>
                      </a:cubicBezTo>
                      <a:lnTo>
                        <a:pt x="10394" y="7016"/>
                      </a:lnTo>
                      <a:cubicBezTo>
                        <a:pt x="10393" y="7014"/>
                        <a:pt x="10393" y="7013"/>
                        <a:pt x="10392" y="7012"/>
                      </a:cubicBezTo>
                      <a:close/>
                      <a:moveTo>
                        <a:pt x="10394" y="7016"/>
                      </a:moveTo>
                      <a:lnTo>
                        <a:pt x="10394" y="7016"/>
                      </a:lnTo>
                      <a:cubicBezTo>
                        <a:pt x="10397" y="7019"/>
                        <a:pt x="10399" y="7024"/>
                        <a:pt x="10402" y="7027"/>
                      </a:cubicBezTo>
                      <a:cubicBezTo>
                        <a:pt x="10498" y="7144"/>
                        <a:pt x="10587" y="7258"/>
                        <a:pt x="10676" y="7372"/>
                      </a:cubicBezTo>
                      <a:cubicBezTo>
                        <a:pt x="10588" y="7256"/>
                        <a:pt x="10492" y="7139"/>
                        <a:pt x="10394" y="7016"/>
                      </a:cubicBezTo>
                      <a:close/>
                      <a:moveTo>
                        <a:pt x="10911" y="7671"/>
                      </a:moveTo>
                      <a:lnTo>
                        <a:pt x="10911" y="7671"/>
                      </a:lnTo>
                      <a:cubicBezTo>
                        <a:pt x="10993" y="7781"/>
                        <a:pt x="11075" y="7888"/>
                        <a:pt x="11152" y="7988"/>
                      </a:cubicBezTo>
                      <a:cubicBezTo>
                        <a:pt x="11078" y="7888"/>
                        <a:pt x="10996" y="7781"/>
                        <a:pt x="10911" y="7671"/>
                      </a:cubicBezTo>
                      <a:close/>
                    </a:path>
                  </a:pathLst>
                </a:custGeom>
                <a:solidFill>
                  <a:srgbClr val="98DF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3;p24"/>
                <p:cNvSpPr/>
                <p:nvPr/>
              </p:nvSpPr>
              <p:spPr>
                <a:xfrm>
                  <a:off x="1280377" y="1530582"/>
                  <a:ext cx="286716" cy="226097"/>
                </a:xfrm>
                <a:custGeom>
                  <a:avLst/>
                  <a:gdLst/>
                  <a:ahLst/>
                  <a:cxnLst/>
                  <a:rect l="l" t="t" r="r" b="b"/>
                  <a:pathLst>
                    <a:path w="11153" h="8795" extrusionOk="0">
                      <a:moveTo>
                        <a:pt x="1729" y="1"/>
                      </a:moveTo>
                      <a:cubicBezTo>
                        <a:pt x="1580" y="1"/>
                        <a:pt x="1434" y="15"/>
                        <a:pt x="1291" y="43"/>
                      </a:cubicBezTo>
                      <a:cubicBezTo>
                        <a:pt x="697" y="171"/>
                        <a:pt x="299" y="591"/>
                        <a:pt x="43" y="1214"/>
                      </a:cubicBezTo>
                      <a:cubicBezTo>
                        <a:pt x="28" y="1250"/>
                        <a:pt x="14" y="1289"/>
                        <a:pt x="0" y="1324"/>
                      </a:cubicBezTo>
                      <a:lnTo>
                        <a:pt x="0" y="1327"/>
                      </a:lnTo>
                      <a:cubicBezTo>
                        <a:pt x="4027" y="2583"/>
                        <a:pt x="7371" y="7095"/>
                        <a:pt x="8517" y="8795"/>
                      </a:cubicBezTo>
                      <a:cubicBezTo>
                        <a:pt x="9389" y="8486"/>
                        <a:pt x="10267" y="8233"/>
                        <a:pt x="11152" y="8020"/>
                      </a:cubicBezTo>
                      <a:cubicBezTo>
                        <a:pt x="11075" y="7920"/>
                        <a:pt x="10993" y="7813"/>
                        <a:pt x="10911" y="7703"/>
                      </a:cubicBezTo>
                      <a:cubicBezTo>
                        <a:pt x="10836" y="7607"/>
                        <a:pt x="10758" y="7507"/>
                        <a:pt x="10676" y="7404"/>
                      </a:cubicBezTo>
                      <a:cubicBezTo>
                        <a:pt x="10587" y="7290"/>
                        <a:pt x="10498" y="7176"/>
                        <a:pt x="10402" y="7059"/>
                      </a:cubicBezTo>
                      <a:cubicBezTo>
                        <a:pt x="10399" y="7056"/>
                        <a:pt x="10395" y="7048"/>
                        <a:pt x="10392" y="7044"/>
                      </a:cubicBezTo>
                      <a:cubicBezTo>
                        <a:pt x="10349" y="6992"/>
                        <a:pt x="10306" y="6938"/>
                        <a:pt x="10264" y="6881"/>
                      </a:cubicBezTo>
                      <a:cubicBezTo>
                        <a:pt x="10213" y="6824"/>
                        <a:pt x="10164" y="6767"/>
                        <a:pt x="10118" y="6706"/>
                      </a:cubicBezTo>
                      <a:cubicBezTo>
                        <a:pt x="10096" y="6682"/>
                        <a:pt x="10078" y="6657"/>
                        <a:pt x="10060" y="6632"/>
                      </a:cubicBezTo>
                      <a:cubicBezTo>
                        <a:pt x="10014" y="6575"/>
                        <a:pt x="9965" y="6514"/>
                        <a:pt x="9914" y="6458"/>
                      </a:cubicBezTo>
                      <a:cubicBezTo>
                        <a:pt x="9893" y="6429"/>
                        <a:pt x="9872" y="6404"/>
                        <a:pt x="9850" y="6379"/>
                      </a:cubicBezTo>
                      <a:cubicBezTo>
                        <a:pt x="9815" y="6333"/>
                        <a:pt x="9780" y="6291"/>
                        <a:pt x="9740" y="6244"/>
                      </a:cubicBezTo>
                      <a:cubicBezTo>
                        <a:pt x="9666" y="6156"/>
                        <a:pt x="9591" y="6066"/>
                        <a:pt x="9512" y="5974"/>
                      </a:cubicBezTo>
                      <a:cubicBezTo>
                        <a:pt x="9438" y="5882"/>
                        <a:pt x="9356" y="5789"/>
                        <a:pt x="9278" y="5696"/>
                      </a:cubicBezTo>
                      <a:cubicBezTo>
                        <a:pt x="9235" y="5647"/>
                        <a:pt x="9196" y="5601"/>
                        <a:pt x="9157" y="5550"/>
                      </a:cubicBezTo>
                      <a:cubicBezTo>
                        <a:pt x="9097" y="5483"/>
                        <a:pt x="9039" y="5415"/>
                        <a:pt x="8979" y="5348"/>
                      </a:cubicBezTo>
                      <a:cubicBezTo>
                        <a:pt x="8979" y="5348"/>
                        <a:pt x="8975" y="5345"/>
                        <a:pt x="8972" y="5340"/>
                      </a:cubicBezTo>
                      <a:cubicBezTo>
                        <a:pt x="8968" y="5337"/>
                        <a:pt x="8962" y="5330"/>
                        <a:pt x="8957" y="5323"/>
                      </a:cubicBezTo>
                      <a:cubicBezTo>
                        <a:pt x="8780" y="5120"/>
                        <a:pt x="8599" y="4918"/>
                        <a:pt x="8413" y="4711"/>
                      </a:cubicBezTo>
                      <a:cubicBezTo>
                        <a:pt x="8389" y="4683"/>
                        <a:pt x="8360" y="4654"/>
                        <a:pt x="8335" y="4626"/>
                      </a:cubicBezTo>
                      <a:cubicBezTo>
                        <a:pt x="8325" y="4615"/>
                        <a:pt x="8314" y="4604"/>
                        <a:pt x="8307" y="4593"/>
                      </a:cubicBezTo>
                      <a:cubicBezTo>
                        <a:pt x="8218" y="4498"/>
                        <a:pt x="8133" y="4401"/>
                        <a:pt x="8044" y="4309"/>
                      </a:cubicBezTo>
                      <a:cubicBezTo>
                        <a:pt x="8036" y="4302"/>
                        <a:pt x="8029" y="4294"/>
                        <a:pt x="8026" y="4288"/>
                      </a:cubicBezTo>
                      <a:cubicBezTo>
                        <a:pt x="8018" y="4281"/>
                        <a:pt x="8011" y="4273"/>
                        <a:pt x="8008" y="4270"/>
                      </a:cubicBezTo>
                      <a:cubicBezTo>
                        <a:pt x="7681" y="3918"/>
                        <a:pt x="7343" y="3569"/>
                        <a:pt x="6998" y="3231"/>
                      </a:cubicBezTo>
                      <a:cubicBezTo>
                        <a:pt x="6980" y="3213"/>
                        <a:pt x="6959" y="3192"/>
                        <a:pt x="6937" y="3174"/>
                      </a:cubicBezTo>
                      <a:cubicBezTo>
                        <a:pt x="6916" y="3149"/>
                        <a:pt x="6891" y="3128"/>
                        <a:pt x="6870" y="3107"/>
                      </a:cubicBezTo>
                      <a:cubicBezTo>
                        <a:pt x="6094" y="2356"/>
                        <a:pt x="5294" y="1662"/>
                        <a:pt x="4511" y="1122"/>
                      </a:cubicBezTo>
                      <a:cubicBezTo>
                        <a:pt x="4483" y="1104"/>
                        <a:pt x="4454" y="1082"/>
                        <a:pt x="4425" y="1064"/>
                      </a:cubicBezTo>
                      <a:cubicBezTo>
                        <a:pt x="4419" y="1058"/>
                        <a:pt x="4407" y="1054"/>
                        <a:pt x="4397" y="1046"/>
                      </a:cubicBezTo>
                      <a:cubicBezTo>
                        <a:pt x="4304" y="982"/>
                        <a:pt x="4212" y="922"/>
                        <a:pt x="4120" y="865"/>
                      </a:cubicBezTo>
                      <a:cubicBezTo>
                        <a:pt x="4112" y="858"/>
                        <a:pt x="4102" y="854"/>
                        <a:pt x="4095" y="851"/>
                      </a:cubicBezTo>
                      <a:cubicBezTo>
                        <a:pt x="3952" y="762"/>
                        <a:pt x="3813" y="680"/>
                        <a:pt x="3671" y="602"/>
                      </a:cubicBezTo>
                      <a:cubicBezTo>
                        <a:pt x="3664" y="598"/>
                        <a:pt x="3660" y="595"/>
                        <a:pt x="3657" y="595"/>
                      </a:cubicBezTo>
                      <a:cubicBezTo>
                        <a:pt x="3233" y="363"/>
                        <a:pt x="2824" y="193"/>
                        <a:pt x="2433" y="94"/>
                      </a:cubicBezTo>
                      <a:cubicBezTo>
                        <a:pt x="2412" y="89"/>
                        <a:pt x="2391" y="86"/>
                        <a:pt x="2369" y="83"/>
                      </a:cubicBezTo>
                      <a:cubicBezTo>
                        <a:pt x="2309" y="65"/>
                        <a:pt x="2252" y="54"/>
                        <a:pt x="2199" y="51"/>
                      </a:cubicBezTo>
                      <a:cubicBezTo>
                        <a:pt x="2177" y="43"/>
                        <a:pt x="2156" y="40"/>
                        <a:pt x="2135" y="33"/>
                      </a:cubicBezTo>
                      <a:cubicBezTo>
                        <a:pt x="1995" y="12"/>
                        <a:pt x="1861" y="1"/>
                        <a:pt x="1729" y="1"/>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4;p24"/>
                <p:cNvSpPr/>
                <p:nvPr/>
              </p:nvSpPr>
              <p:spPr>
                <a:xfrm>
                  <a:off x="-31291" y="1696360"/>
                  <a:ext cx="3536118" cy="3477916"/>
                </a:xfrm>
                <a:custGeom>
                  <a:avLst/>
                  <a:gdLst/>
                  <a:ahLst/>
                  <a:cxnLst/>
                  <a:rect l="l" t="t" r="r" b="b"/>
                  <a:pathLst>
                    <a:path w="137552" h="135288" extrusionOk="0">
                      <a:moveTo>
                        <a:pt x="102497" y="0"/>
                      </a:moveTo>
                      <a:cubicBezTo>
                        <a:pt x="100177" y="0"/>
                        <a:pt x="98003" y="1875"/>
                        <a:pt x="96391" y="3794"/>
                      </a:cubicBezTo>
                      <a:cubicBezTo>
                        <a:pt x="94691" y="5818"/>
                        <a:pt x="93610" y="7882"/>
                        <a:pt x="93610" y="7882"/>
                      </a:cubicBezTo>
                      <a:cubicBezTo>
                        <a:pt x="93610" y="7882"/>
                        <a:pt x="91012" y="6291"/>
                        <a:pt x="86914" y="4612"/>
                      </a:cubicBezTo>
                      <a:cubicBezTo>
                        <a:pt x="82362" y="2746"/>
                        <a:pt x="75964" y="776"/>
                        <a:pt x="69232" y="776"/>
                      </a:cubicBezTo>
                      <a:cubicBezTo>
                        <a:pt x="64489" y="776"/>
                        <a:pt x="59580" y="1754"/>
                        <a:pt x="55036" y="4434"/>
                      </a:cubicBezTo>
                      <a:cubicBezTo>
                        <a:pt x="40606" y="12954"/>
                        <a:pt x="13921" y="39750"/>
                        <a:pt x="0" y="68310"/>
                      </a:cubicBezTo>
                      <a:lnTo>
                        <a:pt x="0" y="135234"/>
                      </a:lnTo>
                      <a:lnTo>
                        <a:pt x="33182" y="135234"/>
                      </a:lnTo>
                      <a:lnTo>
                        <a:pt x="82364" y="135287"/>
                      </a:lnTo>
                      <a:lnTo>
                        <a:pt x="74968" y="80110"/>
                      </a:lnTo>
                      <a:lnTo>
                        <a:pt x="79742" y="55360"/>
                      </a:lnTo>
                      <a:lnTo>
                        <a:pt x="96889" y="58324"/>
                      </a:lnTo>
                      <a:lnTo>
                        <a:pt x="100415" y="59395"/>
                      </a:lnTo>
                      <a:cubicBezTo>
                        <a:pt x="102482" y="60025"/>
                        <a:pt x="104616" y="60340"/>
                        <a:pt x="106750" y="60340"/>
                      </a:cubicBezTo>
                      <a:cubicBezTo>
                        <a:pt x="108688" y="60340"/>
                        <a:pt x="110626" y="60080"/>
                        <a:pt x="112514" y="59559"/>
                      </a:cubicBezTo>
                      <a:cubicBezTo>
                        <a:pt x="114016" y="59153"/>
                        <a:pt x="115651" y="58644"/>
                        <a:pt x="117310" y="58025"/>
                      </a:cubicBezTo>
                      <a:cubicBezTo>
                        <a:pt x="122268" y="56211"/>
                        <a:pt x="127431" y="53450"/>
                        <a:pt x="129583" y="49462"/>
                      </a:cubicBezTo>
                      <a:cubicBezTo>
                        <a:pt x="129583" y="49462"/>
                        <a:pt x="137551" y="37825"/>
                        <a:pt x="134325" y="35463"/>
                      </a:cubicBezTo>
                      <a:cubicBezTo>
                        <a:pt x="133961" y="35196"/>
                        <a:pt x="133576" y="35077"/>
                        <a:pt x="133179" y="35077"/>
                      </a:cubicBezTo>
                      <a:cubicBezTo>
                        <a:pt x="130047" y="35077"/>
                        <a:pt x="126182" y="42468"/>
                        <a:pt x="126182" y="42468"/>
                      </a:cubicBezTo>
                      <a:lnTo>
                        <a:pt x="103521" y="17363"/>
                      </a:lnTo>
                      <a:cubicBezTo>
                        <a:pt x="103521" y="17363"/>
                        <a:pt x="108679" y="1418"/>
                        <a:pt x="103521" y="126"/>
                      </a:cubicBezTo>
                      <a:cubicBezTo>
                        <a:pt x="103177" y="40"/>
                        <a:pt x="102835" y="0"/>
                        <a:pt x="102497" y="0"/>
                      </a:cubicBezTo>
                      <a:close/>
                    </a:path>
                  </a:pathLst>
                </a:custGeom>
                <a:solidFill>
                  <a:srgbClr val="2FE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5;p24"/>
                <p:cNvSpPr/>
                <p:nvPr/>
              </p:nvSpPr>
              <p:spPr>
                <a:xfrm>
                  <a:off x="2581685" y="2786114"/>
                  <a:ext cx="261034" cy="336485"/>
                </a:xfrm>
                <a:custGeom>
                  <a:avLst/>
                  <a:gdLst/>
                  <a:ahLst/>
                  <a:cxnLst/>
                  <a:rect l="l" t="t" r="r" b="b"/>
                  <a:pathLst>
                    <a:path w="10154" h="13089" extrusionOk="0">
                      <a:moveTo>
                        <a:pt x="6599" y="0"/>
                      </a:moveTo>
                      <a:cubicBezTo>
                        <a:pt x="6193" y="0"/>
                        <a:pt x="5777" y="80"/>
                        <a:pt x="5408" y="249"/>
                      </a:cubicBezTo>
                      <a:cubicBezTo>
                        <a:pt x="4888" y="487"/>
                        <a:pt x="4454" y="847"/>
                        <a:pt x="4074" y="1238"/>
                      </a:cubicBezTo>
                      <a:cubicBezTo>
                        <a:pt x="3326" y="2045"/>
                        <a:pt x="2811" y="2996"/>
                        <a:pt x="2356" y="3953"/>
                      </a:cubicBezTo>
                      <a:cubicBezTo>
                        <a:pt x="1914" y="4917"/>
                        <a:pt x="1541" y="5909"/>
                        <a:pt x="1249" y="6920"/>
                      </a:cubicBezTo>
                      <a:cubicBezTo>
                        <a:pt x="651" y="8940"/>
                        <a:pt x="228" y="11004"/>
                        <a:pt x="0" y="13089"/>
                      </a:cubicBezTo>
                      <a:cubicBezTo>
                        <a:pt x="228" y="12067"/>
                        <a:pt x="466" y="11046"/>
                        <a:pt x="747" y="10043"/>
                      </a:cubicBezTo>
                      <a:cubicBezTo>
                        <a:pt x="1018" y="9033"/>
                        <a:pt x="1310" y="8033"/>
                        <a:pt x="1655" y="7051"/>
                      </a:cubicBezTo>
                      <a:cubicBezTo>
                        <a:pt x="2006" y="6073"/>
                        <a:pt x="2356" y="5094"/>
                        <a:pt x="2811" y="4166"/>
                      </a:cubicBezTo>
                      <a:cubicBezTo>
                        <a:pt x="3262" y="3244"/>
                        <a:pt x="3782" y="2341"/>
                        <a:pt x="4472" y="1619"/>
                      </a:cubicBezTo>
                      <a:cubicBezTo>
                        <a:pt x="4814" y="1256"/>
                        <a:pt x="5195" y="936"/>
                        <a:pt x="5628" y="730"/>
                      </a:cubicBezTo>
                      <a:cubicBezTo>
                        <a:pt x="5950" y="581"/>
                        <a:pt x="6286" y="510"/>
                        <a:pt x="6633" y="510"/>
                      </a:cubicBezTo>
                      <a:cubicBezTo>
                        <a:pt x="6759" y="510"/>
                        <a:pt x="6887" y="519"/>
                        <a:pt x="7016" y="538"/>
                      </a:cubicBezTo>
                      <a:cubicBezTo>
                        <a:pt x="7503" y="597"/>
                        <a:pt x="7969" y="758"/>
                        <a:pt x="8360" y="1035"/>
                      </a:cubicBezTo>
                      <a:cubicBezTo>
                        <a:pt x="8752" y="1313"/>
                        <a:pt x="9058" y="1701"/>
                        <a:pt x="9275" y="2145"/>
                      </a:cubicBezTo>
                      <a:cubicBezTo>
                        <a:pt x="9716" y="3042"/>
                        <a:pt x="9830" y="4095"/>
                        <a:pt x="9830" y="5123"/>
                      </a:cubicBezTo>
                      <a:cubicBezTo>
                        <a:pt x="9840" y="6162"/>
                        <a:pt x="9712" y="7201"/>
                        <a:pt x="9517" y="8229"/>
                      </a:cubicBezTo>
                      <a:cubicBezTo>
                        <a:pt x="9833" y="7229"/>
                        <a:pt x="10015" y="6186"/>
                        <a:pt x="10101" y="5134"/>
                      </a:cubicBezTo>
                      <a:cubicBezTo>
                        <a:pt x="10153" y="4081"/>
                        <a:pt x="10093" y="2985"/>
                        <a:pt x="9659" y="1968"/>
                      </a:cubicBezTo>
                      <a:cubicBezTo>
                        <a:pt x="9446" y="1462"/>
                        <a:pt x="9104" y="986"/>
                        <a:pt x="8641" y="651"/>
                      </a:cubicBezTo>
                      <a:cubicBezTo>
                        <a:pt x="8183" y="313"/>
                        <a:pt x="7635" y="118"/>
                        <a:pt x="7087" y="39"/>
                      </a:cubicBezTo>
                      <a:cubicBezTo>
                        <a:pt x="6928" y="13"/>
                        <a:pt x="6765" y="0"/>
                        <a:pt x="6599"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6;p24"/>
                <p:cNvSpPr/>
                <p:nvPr/>
              </p:nvSpPr>
              <p:spPr>
                <a:xfrm>
                  <a:off x="2692966" y="2886342"/>
                  <a:ext cx="122085" cy="216689"/>
                </a:xfrm>
                <a:custGeom>
                  <a:avLst/>
                  <a:gdLst/>
                  <a:ahLst/>
                  <a:cxnLst/>
                  <a:rect l="l" t="t" r="r" b="b"/>
                  <a:pathLst>
                    <a:path w="4749" h="8429" extrusionOk="0">
                      <a:moveTo>
                        <a:pt x="2119" y="0"/>
                      </a:moveTo>
                      <a:cubicBezTo>
                        <a:pt x="2119" y="0"/>
                        <a:pt x="2118" y="0"/>
                        <a:pt x="2117" y="0"/>
                      </a:cubicBezTo>
                      <a:cubicBezTo>
                        <a:pt x="1" y="0"/>
                        <a:pt x="656" y="8428"/>
                        <a:pt x="656" y="8428"/>
                      </a:cubicBezTo>
                      <a:cubicBezTo>
                        <a:pt x="2007" y="6586"/>
                        <a:pt x="4749" y="0"/>
                        <a:pt x="2119"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7;p24"/>
                <p:cNvSpPr/>
                <p:nvPr/>
              </p:nvSpPr>
              <p:spPr>
                <a:xfrm>
                  <a:off x="1763570" y="2164235"/>
                  <a:ext cx="72572" cy="124501"/>
                </a:xfrm>
                <a:custGeom>
                  <a:avLst/>
                  <a:gdLst/>
                  <a:ahLst/>
                  <a:cxnLst/>
                  <a:rect l="l" t="t" r="r" b="b"/>
                  <a:pathLst>
                    <a:path w="2823" h="4843" extrusionOk="0">
                      <a:moveTo>
                        <a:pt x="1281" y="1"/>
                      </a:moveTo>
                      <a:cubicBezTo>
                        <a:pt x="1102" y="1"/>
                        <a:pt x="910" y="113"/>
                        <a:pt x="748" y="371"/>
                      </a:cubicBezTo>
                      <a:cubicBezTo>
                        <a:pt x="496" y="773"/>
                        <a:pt x="332" y="1264"/>
                        <a:pt x="214" y="1776"/>
                      </a:cubicBezTo>
                      <a:cubicBezTo>
                        <a:pt x="129" y="2043"/>
                        <a:pt x="72" y="2321"/>
                        <a:pt x="43" y="2612"/>
                      </a:cubicBezTo>
                      <a:cubicBezTo>
                        <a:pt x="29" y="2687"/>
                        <a:pt x="22" y="2765"/>
                        <a:pt x="26" y="2851"/>
                      </a:cubicBezTo>
                      <a:cubicBezTo>
                        <a:pt x="22" y="2953"/>
                        <a:pt x="0" y="3053"/>
                        <a:pt x="5" y="3160"/>
                      </a:cubicBezTo>
                      <a:cubicBezTo>
                        <a:pt x="12" y="3295"/>
                        <a:pt x="26" y="3434"/>
                        <a:pt x="51" y="3569"/>
                      </a:cubicBezTo>
                      <a:cubicBezTo>
                        <a:pt x="58" y="3708"/>
                        <a:pt x="51" y="3854"/>
                        <a:pt x="64" y="3989"/>
                      </a:cubicBezTo>
                      <a:cubicBezTo>
                        <a:pt x="86" y="4220"/>
                        <a:pt x="243" y="4459"/>
                        <a:pt x="432" y="4501"/>
                      </a:cubicBezTo>
                      <a:cubicBezTo>
                        <a:pt x="585" y="4709"/>
                        <a:pt x="771" y="4842"/>
                        <a:pt x="979" y="4842"/>
                      </a:cubicBezTo>
                      <a:cubicBezTo>
                        <a:pt x="1171" y="4842"/>
                        <a:pt x="1382" y="4729"/>
                        <a:pt x="1606" y="4459"/>
                      </a:cubicBezTo>
                      <a:cubicBezTo>
                        <a:pt x="2263" y="3665"/>
                        <a:pt x="2822" y="1904"/>
                        <a:pt x="2391" y="812"/>
                      </a:cubicBezTo>
                      <a:cubicBezTo>
                        <a:pt x="2267" y="503"/>
                        <a:pt x="2057" y="303"/>
                        <a:pt x="1822" y="190"/>
                      </a:cubicBezTo>
                      <a:cubicBezTo>
                        <a:pt x="1742" y="80"/>
                        <a:pt x="1623" y="22"/>
                        <a:pt x="1505" y="22"/>
                      </a:cubicBezTo>
                      <a:cubicBezTo>
                        <a:pt x="1481" y="22"/>
                        <a:pt x="1458" y="24"/>
                        <a:pt x="1435" y="29"/>
                      </a:cubicBezTo>
                      <a:cubicBezTo>
                        <a:pt x="1385" y="11"/>
                        <a:pt x="1334" y="1"/>
                        <a:pt x="1281"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8;p24"/>
                <p:cNvSpPr/>
                <p:nvPr/>
              </p:nvSpPr>
              <p:spPr>
                <a:xfrm>
                  <a:off x="2443953" y="2085394"/>
                  <a:ext cx="67071" cy="113833"/>
                </a:xfrm>
                <a:custGeom>
                  <a:avLst/>
                  <a:gdLst/>
                  <a:ahLst/>
                  <a:cxnLst/>
                  <a:rect l="l" t="t" r="r" b="b"/>
                  <a:pathLst>
                    <a:path w="2609" h="4428" extrusionOk="0">
                      <a:moveTo>
                        <a:pt x="1878" y="1"/>
                      </a:moveTo>
                      <a:cubicBezTo>
                        <a:pt x="1758" y="1"/>
                        <a:pt x="1633" y="39"/>
                        <a:pt x="1509" y="104"/>
                      </a:cubicBezTo>
                      <a:cubicBezTo>
                        <a:pt x="777" y="307"/>
                        <a:pt x="0" y="2058"/>
                        <a:pt x="76" y="3139"/>
                      </a:cubicBezTo>
                      <a:cubicBezTo>
                        <a:pt x="54" y="3781"/>
                        <a:pt x="300" y="4428"/>
                        <a:pt x="803" y="4428"/>
                      </a:cubicBezTo>
                      <a:cubicBezTo>
                        <a:pt x="882" y="4428"/>
                        <a:pt x="968" y="4412"/>
                        <a:pt x="1061" y="4377"/>
                      </a:cubicBezTo>
                      <a:cubicBezTo>
                        <a:pt x="1670" y="4150"/>
                        <a:pt x="2061" y="3331"/>
                        <a:pt x="2213" y="2588"/>
                      </a:cubicBezTo>
                      <a:cubicBezTo>
                        <a:pt x="2220" y="2556"/>
                        <a:pt x="2225" y="2513"/>
                        <a:pt x="2231" y="2481"/>
                      </a:cubicBezTo>
                      <a:cubicBezTo>
                        <a:pt x="2466" y="1937"/>
                        <a:pt x="2609" y="1278"/>
                        <a:pt x="2491" y="702"/>
                      </a:cubicBezTo>
                      <a:cubicBezTo>
                        <a:pt x="2385" y="194"/>
                        <a:pt x="2148" y="1"/>
                        <a:pt x="1878"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9;p24"/>
                <p:cNvSpPr/>
                <p:nvPr/>
              </p:nvSpPr>
              <p:spPr>
                <a:xfrm>
                  <a:off x="1621751" y="2398339"/>
                  <a:ext cx="883464" cy="783667"/>
                </a:xfrm>
                <a:custGeom>
                  <a:avLst/>
                  <a:gdLst/>
                  <a:ahLst/>
                  <a:cxnLst/>
                  <a:rect l="l" t="t" r="r" b="b"/>
                  <a:pathLst>
                    <a:path w="34366" h="30484" extrusionOk="0">
                      <a:moveTo>
                        <a:pt x="7934" y="0"/>
                      </a:moveTo>
                      <a:cubicBezTo>
                        <a:pt x="7215" y="0"/>
                        <a:pt x="6428" y="218"/>
                        <a:pt x="5525" y="663"/>
                      </a:cubicBezTo>
                      <a:cubicBezTo>
                        <a:pt x="2565" y="2121"/>
                        <a:pt x="0" y="11602"/>
                        <a:pt x="6254" y="20066"/>
                      </a:cubicBezTo>
                      <a:cubicBezTo>
                        <a:pt x="8783" y="23502"/>
                        <a:pt x="12558" y="27409"/>
                        <a:pt x="18794" y="29269"/>
                      </a:cubicBezTo>
                      <a:cubicBezTo>
                        <a:pt x="21715" y="30139"/>
                        <a:pt x="23983" y="30484"/>
                        <a:pt x="26333" y="30484"/>
                      </a:cubicBezTo>
                      <a:cubicBezTo>
                        <a:pt x="28682" y="30484"/>
                        <a:pt x="31115" y="30139"/>
                        <a:pt x="34366" y="29629"/>
                      </a:cubicBezTo>
                      <a:cubicBezTo>
                        <a:pt x="34366" y="29629"/>
                        <a:pt x="33743" y="29062"/>
                        <a:pt x="28948" y="25192"/>
                      </a:cubicBezTo>
                      <a:cubicBezTo>
                        <a:pt x="27059" y="23666"/>
                        <a:pt x="25159" y="21987"/>
                        <a:pt x="23437" y="20165"/>
                      </a:cubicBezTo>
                      <a:cubicBezTo>
                        <a:pt x="23092" y="19810"/>
                        <a:pt x="22761" y="19447"/>
                        <a:pt x="22452" y="19081"/>
                      </a:cubicBezTo>
                      <a:cubicBezTo>
                        <a:pt x="21150" y="17611"/>
                        <a:pt x="19976" y="16053"/>
                        <a:pt x="18994" y="14441"/>
                      </a:cubicBezTo>
                      <a:cubicBezTo>
                        <a:pt x="17955" y="12727"/>
                        <a:pt x="17037" y="11147"/>
                        <a:pt x="16219" y="9724"/>
                      </a:cubicBezTo>
                      <a:cubicBezTo>
                        <a:pt x="16134" y="9567"/>
                        <a:pt x="16045" y="9415"/>
                        <a:pt x="15955" y="9269"/>
                      </a:cubicBezTo>
                      <a:cubicBezTo>
                        <a:pt x="13647" y="5249"/>
                        <a:pt x="12088" y="2463"/>
                        <a:pt x="10484" y="1072"/>
                      </a:cubicBezTo>
                      <a:cubicBezTo>
                        <a:pt x="9677" y="363"/>
                        <a:pt x="8862" y="0"/>
                        <a:pt x="7934"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70;p24"/>
                <p:cNvSpPr/>
                <p:nvPr/>
              </p:nvSpPr>
              <p:spPr>
                <a:xfrm>
                  <a:off x="1793569" y="2425896"/>
                  <a:ext cx="238360" cy="279672"/>
                </a:xfrm>
                <a:custGeom>
                  <a:avLst/>
                  <a:gdLst/>
                  <a:ahLst/>
                  <a:cxnLst/>
                  <a:rect l="l" t="t" r="r" b="b"/>
                  <a:pathLst>
                    <a:path w="9272" h="10879" extrusionOk="0">
                      <a:moveTo>
                        <a:pt x="3800" y="0"/>
                      </a:moveTo>
                      <a:cubicBezTo>
                        <a:pt x="2928" y="1611"/>
                        <a:pt x="1" y="7489"/>
                        <a:pt x="2530" y="10021"/>
                      </a:cubicBezTo>
                      <a:cubicBezTo>
                        <a:pt x="3146" y="10636"/>
                        <a:pt x="3831" y="10879"/>
                        <a:pt x="4528" y="10879"/>
                      </a:cubicBezTo>
                      <a:cubicBezTo>
                        <a:pt x="6352" y="10879"/>
                        <a:pt x="8265" y="9220"/>
                        <a:pt x="9271" y="8197"/>
                      </a:cubicBezTo>
                      <a:cubicBezTo>
                        <a:pt x="6963" y="4177"/>
                        <a:pt x="5404" y="1391"/>
                        <a:pt x="380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71;p24"/>
                <p:cNvSpPr/>
                <p:nvPr/>
              </p:nvSpPr>
              <p:spPr>
                <a:xfrm>
                  <a:off x="1998059" y="2648278"/>
                  <a:ext cx="200853" cy="252113"/>
                </a:xfrm>
                <a:custGeom>
                  <a:avLst/>
                  <a:gdLst/>
                  <a:ahLst/>
                  <a:cxnLst/>
                  <a:rect l="l" t="t" r="r" b="b"/>
                  <a:pathLst>
                    <a:path w="7813" h="9807" extrusionOk="0">
                      <a:moveTo>
                        <a:pt x="1580" y="1"/>
                      </a:moveTo>
                      <a:lnTo>
                        <a:pt x="1580" y="1"/>
                      </a:lnTo>
                      <a:cubicBezTo>
                        <a:pt x="929" y="2022"/>
                        <a:pt x="1" y="6056"/>
                        <a:pt x="2025" y="8386"/>
                      </a:cubicBezTo>
                      <a:cubicBezTo>
                        <a:pt x="2948" y="9450"/>
                        <a:pt x="4140" y="9806"/>
                        <a:pt x="5318" y="9806"/>
                      </a:cubicBezTo>
                      <a:cubicBezTo>
                        <a:pt x="6196" y="9806"/>
                        <a:pt x="7067" y="9608"/>
                        <a:pt x="7813" y="9358"/>
                      </a:cubicBezTo>
                      <a:cubicBezTo>
                        <a:pt x="6511" y="7888"/>
                        <a:pt x="5337" y="6330"/>
                        <a:pt x="4355" y="4718"/>
                      </a:cubicBezTo>
                      <a:cubicBezTo>
                        <a:pt x="3316" y="3004"/>
                        <a:pt x="2398" y="1424"/>
                        <a:pt x="15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72;p24"/>
                <p:cNvSpPr/>
                <p:nvPr/>
              </p:nvSpPr>
              <p:spPr>
                <a:xfrm>
                  <a:off x="2191753" y="2916675"/>
                  <a:ext cx="174143" cy="155016"/>
                </a:xfrm>
                <a:custGeom>
                  <a:avLst/>
                  <a:gdLst/>
                  <a:ahLst/>
                  <a:cxnLst/>
                  <a:rect l="l" t="t" r="r" b="b"/>
                  <a:pathLst>
                    <a:path w="6774" h="6030" extrusionOk="0">
                      <a:moveTo>
                        <a:pt x="1263" y="1"/>
                      </a:moveTo>
                      <a:cubicBezTo>
                        <a:pt x="544" y="1602"/>
                        <a:pt x="0" y="3779"/>
                        <a:pt x="1494" y="5138"/>
                      </a:cubicBezTo>
                      <a:cubicBezTo>
                        <a:pt x="2210" y="5793"/>
                        <a:pt x="2998" y="6029"/>
                        <a:pt x="3763" y="6029"/>
                      </a:cubicBezTo>
                      <a:cubicBezTo>
                        <a:pt x="4935" y="6029"/>
                        <a:pt x="6052" y="5476"/>
                        <a:pt x="6774" y="5028"/>
                      </a:cubicBezTo>
                      <a:cubicBezTo>
                        <a:pt x="4874" y="3513"/>
                        <a:pt x="2985" y="1823"/>
                        <a:pt x="12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73;p24"/>
                <p:cNvSpPr/>
                <p:nvPr/>
              </p:nvSpPr>
              <p:spPr>
                <a:xfrm>
                  <a:off x="1782515" y="2912510"/>
                  <a:ext cx="322398" cy="238257"/>
                </a:xfrm>
                <a:custGeom>
                  <a:avLst/>
                  <a:gdLst/>
                  <a:ahLst/>
                  <a:cxnLst/>
                  <a:rect l="l" t="t" r="r" b="b"/>
                  <a:pathLst>
                    <a:path w="12541" h="9268" extrusionOk="0">
                      <a:moveTo>
                        <a:pt x="1283" y="0"/>
                      </a:moveTo>
                      <a:cubicBezTo>
                        <a:pt x="772" y="0"/>
                        <a:pt x="335" y="30"/>
                        <a:pt x="0" y="64"/>
                      </a:cubicBezTo>
                      <a:cubicBezTo>
                        <a:pt x="2529" y="3500"/>
                        <a:pt x="5828" y="7410"/>
                        <a:pt x="12540" y="9267"/>
                      </a:cubicBezTo>
                      <a:cubicBezTo>
                        <a:pt x="10467" y="1131"/>
                        <a:pt x="4452" y="0"/>
                        <a:pt x="1283" y="0"/>
                      </a:cubicBezTo>
                      <a:close/>
                    </a:path>
                  </a:pathLst>
                </a:custGeom>
                <a:solidFill>
                  <a:srgbClr val="F4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74;p24"/>
                <p:cNvSpPr/>
                <p:nvPr/>
              </p:nvSpPr>
              <p:spPr>
                <a:xfrm>
                  <a:off x="2358173" y="1696386"/>
                  <a:ext cx="1118636" cy="1491678"/>
                </a:xfrm>
                <a:custGeom>
                  <a:avLst/>
                  <a:gdLst/>
                  <a:ahLst/>
                  <a:cxnLst/>
                  <a:rect l="l" t="t" r="r" b="b"/>
                  <a:pathLst>
                    <a:path w="43514" h="58025" extrusionOk="0">
                      <a:moveTo>
                        <a:pt x="40532" y="39012"/>
                      </a:moveTo>
                      <a:cubicBezTo>
                        <a:pt x="43513" y="39012"/>
                        <a:pt x="37169" y="48315"/>
                        <a:pt x="37169" y="48315"/>
                      </a:cubicBezTo>
                      <a:cubicBezTo>
                        <a:pt x="37169" y="48315"/>
                        <a:pt x="37169" y="39012"/>
                        <a:pt x="40532" y="39012"/>
                      </a:cubicBezTo>
                      <a:close/>
                      <a:moveTo>
                        <a:pt x="9539" y="0"/>
                      </a:moveTo>
                      <a:cubicBezTo>
                        <a:pt x="7222" y="0"/>
                        <a:pt x="5049" y="1875"/>
                        <a:pt x="3437" y="3793"/>
                      </a:cubicBezTo>
                      <a:cubicBezTo>
                        <a:pt x="3455" y="3793"/>
                        <a:pt x="3473" y="3796"/>
                        <a:pt x="3494" y="3796"/>
                      </a:cubicBezTo>
                      <a:cubicBezTo>
                        <a:pt x="3761" y="3796"/>
                        <a:pt x="4106" y="3722"/>
                        <a:pt x="4487" y="3640"/>
                      </a:cubicBezTo>
                      <a:cubicBezTo>
                        <a:pt x="4935" y="3540"/>
                        <a:pt x="5391" y="3479"/>
                        <a:pt x="5842" y="3479"/>
                      </a:cubicBezTo>
                      <a:cubicBezTo>
                        <a:pt x="6621" y="3479"/>
                        <a:pt x="7383" y="3665"/>
                        <a:pt x="8033" y="4170"/>
                      </a:cubicBezTo>
                      <a:cubicBezTo>
                        <a:pt x="9570" y="5351"/>
                        <a:pt x="9660" y="7617"/>
                        <a:pt x="9471" y="9549"/>
                      </a:cubicBezTo>
                      <a:cubicBezTo>
                        <a:pt x="9218" y="12181"/>
                        <a:pt x="8699" y="14775"/>
                        <a:pt x="7913" y="17308"/>
                      </a:cubicBezTo>
                      <a:cubicBezTo>
                        <a:pt x="10432" y="18656"/>
                        <a:pt x="12488" y="20866"/>
                        <a:pt x="13658" y="23473"/>
                      </a:cubicBezTo>
                      <a:cubicBezTo>
                        <a:pt x="11139" y="23527"/>
                        <a:pt x="8588" y="23583"/>
                        <a:pt x="6155" y="24245"/>
                      </a:cubicBezTo>
                      <a:cubicBezTo>
                        <a:pt x="3715" y="24910"/>
                        <a:pt x="1374" y="26245"/>
                        <a:pt x="1" y="28358"/>
                      </a:cubicBezTo>
                      <a:cubicBezTo>
                        <a:pt x="3615" y="26601"/>
                        <a:pt x="7571" y="25526"/>
                        <a:pt x="11581" y="25230"/>
                      </a:cubicBezTo>
                      <a:cubicBezTo>
                        <a:pt x="12161" y="25184"/>
                        <a:pt x="12740" y="25017"/>
                        <a:pt x="13295" y="25017"/>
                      </a:cubicBezTo>
                      <a:cubicBezTo>
                        <a:pt x="13587" y="25017"/>
                        <a:pt x="13872" y="25064"/>
                        <a:pt x="14146" y="25202"/>
                      </a:cubicBezTo>
                      <a:cubicBezTo>
                        <a:pt x="15704" y="25995"/>
                        <a:pt x="16433" y="27867"/>
                        <a:pt x="17504" y="29528"/>
                      </a:cubicBezTo>
                      <a:cubicBezTo>
                        <a:pt x="16793" y="29468"/>
                        <a:pt x="16077" y="29439"/>
                        <a:pt x="15362" y="29439"/>
                      </a:cubicBezTo>
                      <a:cubicBezTo>
                        <a:pt x="11602" y="29439"/>
                        <a:pt x="7845" y="30243"/>
                        <a:pt x="4412" y="31791"/>
                      </a:cubicBezTo>
                      <a:cubicBezTo>
                        <a:pt x="7440" y="31250"/>
                        <a:pt x="10520" y="30987"/>
                        <a:pt x="13594" y="30987"/>
                      </a:cubicBezTo>
                      <a:cubicBezTo>
                        <a:pt x="14807" y="30987"/>
                        <a:pt x="16045" y="31029"/>
                        <a:pt x="17173" y="31481"/>
                      </a:cubicBezTo>
                      <a:cubicBezTo>
                        <a:pt x="18300" y="31937"/>
                        <a:pt x="19482" y="32605"/>
                        <a:pt x="19692" y="33801"/>
                      </a:cubicBezTo>
                      <a:cubicBezTo>
                        <a:pt x="16486" y="34000"/>
                        <a:pt x="13128" y="34975"/>
                        <a:pt x="10158" y="36167"/>
                      </a:cubicBezTo>
                      <a:cubicBezTo>
                        <a:pt x="12875" y="36014"/>
                        <a:pt x="15604" y="35857"/>
                        <a:pt x="18322" y="35715"/>
                      </a:cubicBezTo>
                      <a:cubicBezTo>
                        <a:pt x="18571" y="35700"/>
                        <a:pt x="18820" y="35686"/>
                        <a:pt x="19069" y="35686"/>
                      </a:cubicBezTo>
                      <a:cubicBezTo>
                        <a:pt x="19535" y="35686"/>
                        <a:pt x="19994" y="35732"/>
                        <a:pt x="20410" y="35914"/>
                      </a:cubicBezTo>
                      <a:cubicBezTo>
                        <a:pt x="20962" y="36156"/>
                        <a:pt x="21406" y="36611"/>
                        <a:pt x="21801" y="37063"/>
                      </a:cubicBezTo>
                      <a:cubicBezTo>
                        <a:pt x="24853" y="40531"/>
                        <a:pt x="26896" y="45185"/>
                        <a:pt x="26145" y="49746"/>
                      </a:cubicBezTo>
                      <a:cubicBezTo>
                        <a:pt x="25715" y="52399"/>
                        <a:pt x="24367" y="54886"/>
                        <a:pt x="24345" y="57568"/>
                      </a:cubicBezTo>
                      <a:cubicBezTo>
                        <a:pt x="24345" y="57714"/>
                        <a:pt x="24345" y="57867"/>
                        <a:pt x="24356" y="58024"/>
                      </a:cubicBezTo>
                      <a:cubicBezTo>
                        <a:pt x="29314" y="56210"/>
                        <a:pt x="34477" y="53449"/>
                        <a:pt x="36629" y="49461"/>
                      </a:cubicBezTo>
                      <a:cubicBezTo>
                        <a:pt x="36629" y="49461"/>
                        <a:pt x="38625" y="46544"/>
                        <a:pt x="40215" y="43339"/>
                      </a:cubicBezTo>
                      <a:cubicBezTo>
                        <a:pt x="41801" y="40137"/>
                        <a:pt x="42983" y="36643"/>
                        <a:pt x="41371" y="35462"/>
                      </a:cubicBezTo>
                      <a:cubicBezTo>
                        <a:pt x="41008" y="35195"/>
                        <a:pt x="40620" y="35075"/>
                        <a:pt x="40226" y="35075"/>
                      </a:cubicBezTo>
                      <a:cubicBezTo>
                        <a:pt x="39991" y="35075"/>
                        <a:pt x="39756" y="35117"/>
                        <a:pt x="39517" y="35192"/>
                      </a:cubicBezTo>
                      <a:cubicBezTo>
                        <a:pt x="36540" y="36131"/>
                        <a:pt x="33228" y="42467"/>
                        <a:pt x="33228" y="42467"/>
                      </a:cubicBezTo>
                      <a:lnTo>
                        <a:pt x="10567" y="17362"/>
                      </a:lnTo>
                      <a:cubicBezTo>
                        <a:pt x="10567" y="17362"/>
                        <a:pt x="12857" y="10278"/>
                        <a:pt x="12857" y="5173"/>
                      </a:cubicBezTo>
                      <a:cubicBezTo>
                        <a:pt x="12857" y="2619"/>
                        <a:pt x="12285" y="555"/>
                        <a:pt x="10567" y="125"/>
                      </a:cubicBezTo>
                      <a:cubicBezTo>
                        <a:pt x="10560" y="125"/>
                        <a:pt x="10556" y="121"/>
                        <a:pt x="10549" y="121"/>
                      </a:cubicBezTo>
                      <a:cubicBezTo>
                        <a:pt x="10211" y="39"/>
                        <a:pt x="9873" y="0"/>
                        <a:pt x="9539"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5;p24"/>
                <p:cNvSpPr/>
                <p:nvPr/>
              </p:nvSpPr>
              <p:spPr>
                <a:xfrm>
                  <a:off x="3313635" y="2699228"/>
                  <a:ext cx="163114" cy="239183"/>
                </a:xfrm>
                <a:custGeom>
                  <a:avLst/>
                  <a:gdLst/>
                  <a:ahLst/>
                  <a:cxnLst/>
                  <a:rect l="l" t="t" r="r" b="b"/>
                  <a:pathLst>
                    <a:path w="6345" h="9304" extrusionOk="0">
                      <a:moveTo>
                        <a:pt x="3363" y="0"/>
                      </a:moveTo>
                      <a:cubicBezTo>
                        <a:pt x="0" y="0"/>
                        <a:pt x="0" y="9303"/>
                        <a:pt x="0" y="9303"/>
                      </a:cubicBezTo>
                      <a:cubicBezTo>
                        <a:pt x="0" y="9303"/>
                        <a:pt x="6344" y="0"/>
                        <a:pt x="3363" y="0"/>
                      </a:cubicBezTo>
                      <a:close/>
                    </a:path>
                  </a:pathLst>
                </a:custGeom>
                <a:solidFill>
                  <a:srgbClr val="282D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6;p24"/>
                <p:cNvSpPr/>
                <p:nvPr/>
              </p:nvSpPr>
              <p:spPr>
                <a:xfrm>
                  <a:off x="2338251" y="2335796"/>
                  <a:ext cx="350753" cy="120311"/>
                </a:xfrm>
                <a:custGeom>
                  <a:avLst/>
                  <a:gdLst/>
                  <a:ahLst/>
                  <a:cxnLst/>
                  <a:rect l="l" t="t" r="r" b="b"/>
                  <a:pathLst>
                    <a:path w="13644" h="4680" extrusionOk="0">
                      <a:moveTo>
                        <a:pt x="11936" y="0"/>
                      </a:moveTo>
                      <a:cubicBezTo>
                        <a:pt x="11891" y="0"/>
                        <a:pt x="11846" y="0"/>
                        <a:pt x="11801" y="1"/>
                      </a:cubicBezTo>
                      <a:cubicBezTo>
                        <a:pt x="11185" y="29"/>
                        <a:pt x="10566" y="47"/>
                        <a:pt x="9954" y="136"/>
                      </a:cubicBezTo>
                      <a:cubicBezTo>
                        <a:pt x="8723" y="261"/>
                        <a:pt x="7514" y="566"/>
                        <a:pt x="6340" y="947"/>
                      </a:cubicBezTo>
                      <a:cubicBezTo>
                        <a:pt x="5163" y="1338"/>
                        <a:pt x="4027" y="1847"/>
                        <a:pt x="2960" y="2474"/>
                      </a:cubicBezTo>
                      <a:cubicBezTo>
                        <a:pt x="2426" y="2783"/>
                        <a:pt x="1907" y="3121"/>
                        <a:pt x="1406" y="3477"/>
                      </a:cubicBezTo>
                      <a:cubicBezTo>
                        <a:pt x="918" y="3857"/>
                        <a:pt x="427" y="4234"/>
                        <a:pt x="0" y="4679"/>
                      </a:cubicBezTo>
                      <a:cubicBezTo>
                        <a:pt x="1011" y="3981"/>
                        <a:pt x="2068" y="3377"/>
                        <a:pt x="3160" y="2847"/>
                      </a:cubicBezTo>
                      <a:cubicBezTo>
                        <a:pt x="4252" y="2320"/>
                        <a:pt x="5362" y="1840"/>
                        <a:pt x="6514" y="1470"/>
                      </a:cubicBezTo>
                      <a:cubicBezTo>
                        <a:pt x="7660" y="1090"/>
                        <a:pt x="8830" y="773"/>
                        <a:pt x="10022" y="556"/>
                      </a:cubicBezTo>
                      <a:cubicBezTo>
                        <a:pt x="11210" y="303"/>
                        <a:pt x="12420" y="207"/>
                        <a:pt x="13643" y="83"/>
                      </a:cubicBezTo>
                      <a:cubicBezTo>
                        <a:pt x="13079" y="43"/>
                        <a:pt x="12506" y="0"/>
                        <a:pt x="11936"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7;p24"/>
                <p:cNvSpPr/>
                <p:nvPr/>
              </p:nvSpPr>
              <p:spPr>
                <a:xfrm>
                  <a:off x="2414057" y="2454018"/>
                  <a:ext cx="350753" cy="120234"/>
                </a:xfrm>
                <a:custGeom>
                  <a:avLst/>
                  <a:gdLst/>
                  <a:ahLst/>
                  <a:cxnLst/>
                  <a:rect l="l" t="t" r="r" b="b"/>
                  <a:pathLst>
                    <a:path w="13644" h="4677" extrusionOk="0">
                      <a:moveTo>
                        <a:pt x="11924" y="1"/>
                      </a:moveTo>
                      <a:cubicBezTo>
                        <a:pt x="11883" y="1"/>
                        <a:pt x="11842" y="1"/>
                        <a:pt x="11801" y="1"/>
                      </a:cubicBezTo>
                      <a:cubicBezTo>
                        <a:pt x="11185" y="31"/>
                        <a:pt x="10566" y="48"/>
                        <a:pt x="9954" y="133"/>
                      </a:cubicBezTo>
                      <a:cubicBezTo>
                        <a:pt x="8724" y="261"/>
                        <a:pt x="7514" y="568"/>
                        <a:pt x="6337" y="948"/>
                      </a:cubicBezTo>
                      <a:cubicBezTo>
                        <a:pt x="5163" y="1339"/>
                        <a:pt x="4024" y="1848"/>
                        <a:pt x="2956" y="2474"/>
                      </a:cubicBezTo>
                      <a:cubicBezTo>
                        <a:pt x="2423" y="2784"/>
                        <a:pt x="1907" y="3121"/>
                        <a:pt x="1402" y="3477"/>
                      </a:cubicBezTo>
                      <a:cubicBezTo>
                        <a:pt x="915" y="3858"/>
                        <a:pt x="427" y="4236"/>
                        <a:pt x="1" y="4676"/>
                      </a:cubicBezTo>
                      <a:cubicBezTo>
                        <a:pt x="1011" y="3983"/>
                        <a:pt x="2068" y="3377"/>
                        <a:pt x="3156" y="2844"/>
                      </a:cubicBezTo>
                      <a:cubicBezTo>
                        <a:pt x="4248" y="2321"/>
                        <a:pt x="5362" y="1841"/>
                        <a:pt x="6514" y="1471"/>
                      </a:cubicBezTo>
                      <a:cubicBezTo>
                        <a:pt x="7657" y="1087"/>
                        <a:pt x="8826" y="773"/>
                        <a:pt x="10018" y="553"/>
                      </a:cubicBezTo>
                      <a:cubicBezTo>
                        <a:pt x="11207" y="304"/>
                        <a:pt x="12420" y="208"/>
                        <a:pt x="13643" y="83"/>
                      </a:cubicBezTo>
                      <a:cubicBezTo>
                        <a:pt x="13072" y="44"/>
                        <a:pt x="12499" y="1"/>
                        <a:pt x="11924"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8;p24"/>
                <p:cNvSpPr/>
                <p:nvPr/>
              </p:nvSpPr>
              <p:spPr>
                <a:xfrm>
                  <a:off x="2513642" y="2563140"/>
                  <a:ext cx="350779" cy="120208"/>
                </a:xfrm>
                <a:custGeom>
                  <a:avLst/>
                  <a:gdLst/>
                  <a:ahLst/>
                  <a:cxnLst/>
                  <a:rect l="l" t="t" r="r" b="b"/>
                  <a:pathLst>
                    <a:path w="13645" h="4676" extrusionOk="0">
                      <a:moveTo>
                        <a:pt x="11924" y="0"/>
                      </a:moveTo>
                      <a:cubicBezTo>
                        <a:pt x="11883" y="0"/>
                        <a:pt x="11842" y="0"/>
                        <a:pt x="11801" y="1"/>
                      </a:cubicBezTo>
                      <a:cubicBezTo>
                        <a:pt x="11185" y="29"/>
                        <a:pt x="10566" y="47"/>
                        <a:pt x="9955" y="132"/>
                      </a:cubicBezTo>
                      <a:cubicBezTo>
                        <a:pt x="8720" y="260"/>
                        <a:pt x="7514" y="567"/>
                        <a:pt x="6336" y="947"/>
                      </a:cubicBezTo>
                      <a:cubicBezTo>
                        <a:pt x="5162" y="1339"/>
                        <a:pt x="4024" y="1848"/>
                        <a:pt x="2957" y="2473"/>
                      </a:cubicBezTo>
                      <a:cubicBezTo>
                        <a:pt x="2423" y="2782"/>
                        <a:pt x="1908" y="3121"/>
                        <a:pt x="1402" y="3477"/>
                      </a:cubicBezTo>
                      <a:cubicBezTo>
                        <a:pt x="915" y="3857"/>
                        <a:pt x="427" y="4234"/>
                        <a:pt x="0" y="4675"/>
                      </a:cubicBezTo>
                      <a:cubicBezTo>
                        <a:pt x="1011" y="3982"/>
                        <a:pt x="2067" y="3377"/>
                        <a:pt x="3156" y="2843"/>
                      </a:cubicBezTo>
                      <a:cubicBezTo>
                        <a:pt x="4248" y="2321"/>
                        <a:pt x="5362" y="1840"/>
                        <a:pt x="6515" y="1470"/>
                      </a:cubicBezTo>
                      <a:cubicBezTo>
                        <a:pt x="7656" y="1086"/>
                        <a:pt x="8827" y="773"/>
                        <a:pt x="10019" y="552"/>
                      </a:cubicBezTo>
                      <a:cubicBezTo>
                        <a:pt x="11206" y="303"/>
                        <a:pt x="12420" y="207"/>
                        <a:pt x="13644" y="83"/>
                      </a:cubicBezTo>
                      <a:cubicBezTo>
                        <a:pt x="13073" y="43"/>
                        <a:pt x="12499" y="0"/>
                        <a:pt x="11924"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9;p24"/>
                <p:cNvSpPr/>
                <p:nvPr/>
              </p:nvSpPr>
              <p:spPr>
                <a:xfrm>
                  <a:off x="1748944" y="1716333"/>
                  <a:ext cx="454020" cy="98588"/>
                </a:xfrm>
                <a:custGeom>
                  <a:avLst/>
                  <a:gdLst/>
                  <a:ahLst/>
                  <a:cxnLst/>
                  <a:rect l="l" t="t" r="r" b="b"/>
                  <a:pathLst>
                    <a:path w="17661" h="3835" extrusionOk="0">
                      <a:moveTo>
                        <a:pt x="0" y="0"/>
                      </a:moveTo>
                      <a:cubicBezTo>
                        <a:pt x="6723" y="4"/>
                        <a:pt x="13111" y="1969"/>
                        <a:pt x="17660" y="3835"/>
                      </a:cubicBezTo>
                      <a:cubicBezTo>
                        <a:pt x="13115" y="1969"/>
                        <a:pt x="6723" y="4"/>
                        <a:pt x="0" y="0"/>
                      </a:cubicBezTo>
                      <a:close/>
                    </a:path>
                  </a:pathLst>
                </a:custGeom>
                <a:solidFill>
                  <a:srgbClr val="C0E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80;p24"/>
                <p:cNvSpPr/>
                <p:nvPr/>
              </p:nvSpPr>
              <p:spPr>
                <a:xfrm>
                  <a:off x="1309527" y="1795971"/>
                  <a:ext cx="99719" cy="61492"/>
                </a:xfrm>
                <a:custGeom>
                  <a:avLst/>
                  <a:gdLst/>
                  <a:ahLst/>
                  <a:cxnLst/>
                  <a:rect l="l" t="t" r="r" b="b"/>
                  <a:pathLst>
                    <a:path w="3879" h="2392" extrusionOk="0">
                      <a:moveTo>
                        <a:pt x="3879" y="1"/>
                      </a:moveTo>
                      <a:cubicBezTo>
                        <a:pt x="3544" y="178"/>
                        <a:pt x="3209" y="364"/>
                        <a:pt x="2876" y="559"/>
                      </a:cubicBezTo>
                      <a:cubicBezTo>
                        <a:pt x="1965" y="1100"/>
                        <a:pt x="1004" y="1712"/>
                        <a:pt x="1" y="2391"/>
                      </a:cubicBezTo>
                      <a:lnTo>
                        <a:pt x="1" y="2391"/>
                      </a:lnTo>
                      <a:cubicBezTo>
                        <a:pt x="1004" y="1712"/>
                        <a:pt x="1965" y="1100"/>
                        <a:pt x="2876" y="559"/>
                      </a:cubicBezTo>
                      <a:cubicBezTo>
                        <a:pt x="3209" y="364"/>
                        <a:pt x="3544" y="178"/>
                        <a:pt x="3879" y="1"/>
                      </a:cubicBezTo>
                      <a:close/>
                    </a:path>
                  </a:pathLst>
                </a:custGeom>
                <a:solidFill>
                  <a:srgbClr val="17AC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81;p24"/>
                <p:cNvSpPr/>
                <p:nvPr/>
              </p:nvSpPr>
              <p:spPr>
                <a:xfrm>
                  <a:off x="1301687" y="1860004"/>
                  <a:ext cx="4036" cy="2776"/>
                </a:xfrm>
                <a:custGeom>
                  <a:avLst/>
                  <a:gdLst/>
                  <a:ahLst/>
                  <a:cxnLst/>
                  <a:rect l="l" t="t" r="r" b="b"/>
                  <a:pathLst>
                    <a:path w="157" h="108" extrusionOk="0">
                      <a:moveTo>
                        <a:pt x="156" y="0"/>
                      </a:moveTo>
                      <a:cubicBezTo>
                        <a:pt x="103" y="35"/>
                        <a:pt x="50" y="71"/>
                        <a:pt x="0" y="107"/>
                      </a:cubicBezTo>
                      <a:lnTo>
                        <a:pt x="0" y="107"/>
                      </a:lnTo>
                      <a:cubicBezTo>
                        <a:pt x="50" y="71"/>
                        <a:pt x="103" y="35"/>
                        <a:pt x="156" y="0"/>
                      </a:cubicBezTo>
                      <a:close/>
                    </a:path>
                  </a:pathLst>
                </a:custGeom>
                <a:solidFill>
                  <a:srgbClr val="C0EC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82;p24"/>
                <p:cNvSpPr/>
                <p:nvPr/>
              </p:nvSpPr>
              <p:spPr>
                <a:xfrm>
                  <a:off x="1252923" y="1862755"/>
                  <a:ext cx="48793" cy="34577"/>
                </a:xfrm>
                <a:custGeom>
                  <a:avLst/>
                  <a:gdLst/>
                  <a:ahLst/>
                  <a:cxnLst/>
                  <a:rect l="l" t="t" r="r" b="b"/>
                  <a:pathLst>
                    <a:path w="1898" h="1345" extrusionOk="0">
                      <a:moveTo>
                        <a:pt x="79" y="1288"/>
                      </a:moveTo>
                      <a:cubicBezTo>
                        <a:pt x="54" y="1306"/>
                        <a:pt x="26" y="1327"/>
                        <a:pt x="1" y="1345"/>
                      </a:cubicBezTo>
                      <a:cubicBezTo>
                        <a:pt x="26" y="1327"/>
                        <a:pt x="54" y="1306"/>
                        <a:pt x="79" y="1288"/>
                      </a:cubicBezTo>
                      <a:lnTo>
                        <a:pt x="79" y="1288"/>
                      </a:lnTo>
                      <a:close/>
                      <a:moveTo>
                        <a:pt x="1897" y="0"/>
                      </a:moveTo>
                      <a:lnTo>
                        <a:pt x="1801" y="64"/>
                      </a:lnTo>
                      <a:lnTo>
                        <a:pt x="1801" y="64"/>
                      </a:lnTo>
                      <a:lnTo>
                        <a:pt x="1897" y="0"/>
                      </a:lnTo>
                      <a:close/>
                    </a:path>
                  </a:pathLst>
                </a:custGeom>
                <a:solidFill>
                  <a:srgbClr val="17AC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83;p24"/>
                <p:cNvSpPr/>
                <p:nvPr/>
              </p:nvSpPr>
              <p:spPr>
                <a:xfrm>
                  <a:off x="1305697" y="1858616"/>
                  <a:ext cx="2031" cy="1414"/>
                </a:xfrm>
                <a:custGeom>
                  <a:avLst/>
                  <a:gdLst/>
                  <a:ahLst/>
                  <a:cxnLst/>
                  <a:rect l="l" t="t" r="r" b="b"/>
                  <a:pathLst>
                    <a:path w="79" h="55" extrusionOk="0">
                      <a:moveTo>
                        <a:pt x="79" y="1"/>
                      </a:moveTo>
                      <a:cubicBezTo>
                        <a:pt x="53" y="18"/>
                        <a:pt x="25" y="36"/>
                        <a:pt x="0" y="54"/>
                      </a:cubicBezTo>
                      <a:lnTo>
                        <a:pt x="0" y="54"/>
                      </a:lnTo>
                      <a:cubicBezTo>
                        <a:pt x="25" y="36"/>
                        <a:pt x="53" y="18"/>
                        <a:pt x="79" y="1"/>
                      </a:cubicBezTo>
                      <a:close/>
                    </a:path>
                  </a:pathLst>
                </a:custGeom>
                <a:solidFill>
                  <a:srgbClr val="73CE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84;p24"/>
                <p:cNvSpPr/>
                <p:nvPr/>
              </p:nvSpPr>
              <p:spPr>
                <a:xfrm>
                  <a:off x="1254928" y="1864400"/>
                  <a:ext cx="44294" cy="31466"/>
                </a:xfrm>
                <a:custGeom>
                  <a:avLst/>
                  <a:gdLst/>
                  <a:ahLst/>
                  <a:cxnLst/>
                  <a:rect l="l" t="t" r="r" b="b"/>
                  <a:pathLst>
                    <a:path w="1723" h="1224" extrusionOk="0">
                      <a:moveTo>
                        <a:pt x="1723" y="0"/>
                      </a:moveTo>
                      <a:cubicBezTo>
                        <a:pt x="1161" y="388"/>
                        <a:pt x="588" y="797"/>
                        <a:pt x="1" y="1224"/>
                      </a:cubicBezTo>
                      <a:lnTo>
                        <a:pt x="1" y="1224"/>
                      </a:lnTo>
                      <a:cubicBezTo>
                        <a:pt x="588" y="797"/>
                        <a:pt x="1161" y="388"/>
                        <a:pt x="1723" y="0"/>
                      </a:cubicBezTo>
                      <a:close/>
                    </a:path>
                  </a:pathLst>
                </a:custGeom>
                <a:solidFill>
                  <a:srgbClr val="0E97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85;p24"/>
                <p:cNvSpPr/>
                <p:nvPr/>
              </p:nvSpPr>
              <p:spPr>
                <a:xfrm>
                  <a:off x="-31291" y="1716333"/>
                  <a:ext cx="2234367" cy="3456579"/>
                </a:xfrm>
                <a:custGeom>
                  <a:avLst/>
                  <a:gdLst/>
                  <a:ahLst/>
                  <a:cxnLst/>
                  <a:rect l="l" t="t" r="r" b="b"/>
                  <a:pathLst>
                    <a:path w="86915" h="134458" extrusionOk="0">
                      <a:moveTo>
                        <a:pt x="34512" y="27122"/>
                      </a:moveTo>
                      <a:cubicBezTo>
                        <a:pt x="34800" y="27122"/>
                        <a:pt x="35088" y="27421"/>
                        <a:pt x="34889" y="27735"/>
                      </a:cubicBezTo>
                      <a:cubicBezTo>
                        <a:pt x="34587" y="28219"/>
                        <a:pt x="34280" y="28702"/>
                        <a:pt x="33978" y="29183"/>
                      </a:cubicBezTo>
                      <a:cubicBezTo>
                        <a:pt x="33889" y="29321"/>
                        <a:pt x="33765" y="29378"/>
                        <a:pt x="33637" y="29378"/>
                      </a:cubicBezTo>
                      <a:cubicBezTo>
                        <a:pt x="33349" y="29378"/>
                        <a:pt x="33064" y="29079"/>
                        <a:pt x="33264" y="28766"/>
                      </a:cubicBezTo>
                      <a:cubicBezTo>
                        <a:pt x="33566" y="28283"/>
                        <a:pt x="33868" y="27799"/>
                        <a:pt x="34174" y="27319"/>
                      </a:cubicBezTo>
                      <a:cubicBezTo>
                        <a:pt x="34259" y="27180"/>
                        <a:pt x="34387" y="27122"/>
                        <a:pt x="34512" y="27122"/>
                      </a:cubicBezTo>
                      <a:close/>
                      <a:moveTo>
                        <a:pt x="35551" y="29449"/>
                      </a:moveTo>
                      <a:cubicBezTo>
                        <a:pt x="35842" y="29449"/>
                        <a:pt x="36116" y="29866"/>
                        <a:pt x="35868" y="30179"/>
                      </a:cubicBezTo>
                      <a:cubicBezTo>
                        <a:pt x="35697" y="30399"/>
                        <a:pt x="35522" y="30620"/>
                        <a:pt x="35348" y="30841"/>
                      </a:cubicBezTo>
                      <a:cubicBezTo>
                        <a:pt x="35270" y="30940"/>
                        <a:pt x="35174" y="30982"/>
                        <a:pt x="35081" y="30982"/>
                      </a:cubicBezTo>
                      <a:cubicBezTo>
                        <a:pt x="34789" y="30982"/>
                        <a:pt x="34515" y="30567"/>
                        <a:pt x="34761" y="30253"/>
                      </a:cubicBezTo>
                      <a:cubicBezTo>
                        <a:pt x="34935" y="30033"/>
                        <a:pt x="35109" y="29812"/>
                        <a:pt x="35284" y="29592"/>
                      </a:cubicBezTo>
                      <a:cubicBezTo>
                        <a:pt x="35362" y="29492"/>
                        <a:pt x="35458" y="29449"/>
                        <a:pt x="35551" y="29449"/>
                      </a:cubicBezTo>
                      <a:close/>
                      <a:moveTo>
                        <a:pt x="21374" y="38457"/>
                      </a:moveTo>
                      <a:cubicBezTo>
                        <a:pt x="21613" y="38457"/>
                        <a:pt x="21882" y="38663"/>
                        <a:pt x="21836" y="38977"/>
                      </a:cubicBezTo>
                      <a:cubicBezTo>
                        <a:pt x="21723" y="39755"/>
                        <a:pt x="21335" y="40438"/>
                        <a:pt x="20730" y="40940"/>
                      </a:cubicBezTo>
                      <a:cubicBezTo>
                        <a:pt x="20644" y="41015"/>
                        <a:pt x="20549" y="41044"/>
                        <a:pt x="20456" y="41044"/>
                      </a:cubicBezTo>
                      <a:cubicBezTo>
                        <a:pt x="20118" y="41044"/>
                        <a:pt x="19823" y="40624"/>
                        <a:pt x="20143" y="40356"/>
                      </a:cubicBezTo>
                      <a:cubicBezTo>
                        <a:pt x="20652" y="39929"/>
                        <a:pt x="20940" y="39410"/>
                        <a:pt x="21036" y="38755"/>
                      </a:cubicBezTo>
                      <a:cubicBezTo>
                        <a:pt x="21068" y="38546"/>
                        <a:pt x="21214" y="38457"/>
                        <a:pt x="21374" y="38457"/>
                      </a:cubicBezTo>
                      <a:close/>
                      <a:moveTo>
                        <a:pt x="21790" y="42274"/>
                      </a:moveTo>
                      <a:cubicBezTo>
                        <a:pt x="22071" y="42274"/>
                        <a:pt x="22360" y="42573"/>
                        <a:pt x="22178" y="42893"/>
                      </a:cubicBezTo>
                      <a:cubicBezTo>
                        <a:pt x="21811" y="43541"/>
                        <a:pt x="21449" y="44188"/>
                        <a:pt x="21082" y="44835"/>
                      </a:cubicBezTo>
                      <a:cubicBezTo>
                        <a:pt x="21000" y="44981"/>
                        <a:pt x="20876" y="45039"/>
                        <a:pt x="20751" y="45039"/>
                      </a:cubicBezTo>
                      <a:cubicBezTo>
                        <a:pt x="20470" y="45039"/>
                        <a:pt x="20186" y="44740"/>
                        <a:pt x="20367" y="44420"/>
                      </a:cubicBezTo>
                      <a:cubicBezTo>
                        <a:pt x="20730" y="43772"/>
                        <a:pt x="21097" y="43124"/>
                        <a:pt x="21463" y="42477"/>
                      </a:cubicBezTo>
                      <a:cubicBezTo>
                        <a:pt x="21541" y="42331"/>
                        <a:pt x="21665" y="42274"/>
                        <a:pt x="21790" y="42274"/>
                      </a:cubicBezTo>
                      <a:close/>
                      <a:moveTo>
                        <a:pt x="17237" y="43669"/>
                      </a:moveTo>
                      <a:cubicBezTo>
                        <a:pt x="17503" y="43669"/>
                        <a:pt x="17795" y="43971"/>
                        <a:pt x="17646" y="44302"/>
                      </a:cubicBezTo>
                      <a:cubicBezTo>
                        <a:pt x="17244" y="45188"/>
                        <a:pt x="16643" y="45906"/>
                        <a:pt x="15874" y="46497"/>
                      </a:cubicBezTo>
                      <a:cubicBezTo>
                        <a:pt x="15799" y="46558"/>
                        <a:pt x="15725" y="46582"/>
                        <a:pt x="15657" y="46582"/>
                      </a:cubicBezTo>
                      <a:cubicBezTo>
                        <a:pt x="15334" y="46582"/>
                        <a:pt x="15116" y="46049"/>
                        <a:pt x="15457" y="45782"/>
                      </a:cubicBezTo>
                      <a:cubicBezTo>
                        <a:pt x="16109" y="45280"/>
                        <a:pt x="16589" y="44633"/>
                        <a:pt x="16927" y="43886"/>
                      </a:cubicBezTo>
                      <a:cubicBezTo>
                        <a:pt x="16999" y="43733"/>
                        <a:pt x="17116" y="43669"/>
                        <a:pt x="17237" y="43669"/>
                      </a:cubicBezTo>
                      <a:close/>
                      <a:moveTo>
                        <a:pt x="19521" y="61279"/>
                      </a:moveTo>
                      <a:cubicBezTo>
                        <a:pt x="19791" y="61279"/>
                        <a:pt x="20083" y="61581"/>
                        <a:pt x="19923" y="61912"/>
                      </a:cubicBezTo>
                      <a:cubicBezTo>
                        <a:pt x="19603" y="62577"/>
                        <a:pt x="19186" y="63168"/>
                        <a:pt x="18674" y="63701"/>
                      </a:cubicBezTo>
                      <a:cubicBezTo>
                        <a:pt x="18588" y="63790"/>
                        <a:pt x="18493" y="63829"/>
                        <a:pt x="18400" y="63829"/>
                      </a:cubicBezTo>
                      <a:cubicBezTo>
                        <a:pt x="18087" y="63829"/>
                        <a:pt x="17805" y="63413"/>
                        <a:pt x="18091" y="63115"/>
                      </a:cubicBezTo>
                      <a:cubicBezTo>
                        <a:pt x="18552" y="62631"/>
                        <a:pt x="18915" y="62097"/>
                        <a:pt x="19207" y="61492"/>
                      </a:cubicBezTo>
                      <a:cubicBezTo>
                        <a:pt x="19278" y="61343"/>
                        <a:pt x="19399" y="61279"/>
                        <a:pt x="19521" y="61279"/>
                      </a:cubicBezTo>
                      <a:close/>
                      <a:moveTo>
                        <a:pt x="14750" y="65921"/>
                      </a:moveTo>
                      <a:cubicBezTo>
                        <a:pt x="15031" y="65921"/>
                        <a:pt x="15316" y="66220"/>
                        <a:pt x="15134" y="66544"/>
                      </a:cubicBezTo>
                      <a:lnTo>
                        <a:pt x="13413" y="69610"/>
                      </a:lnTo>
                      <a:cubicBezTo>
                        <a:pt x="13331" y="69753"/>
                        <a:pt x="13209" y="69813"/>
                        <a:pt x="13085" y="69813"/>
                      </a:cubicBezTo>
                      <a:cubicBezTo>
                        <a:pt x="12804" y="69813"/>
                        <a:pt x="12516" y="69514"/>
                        <a:pt x="12697" y="69190"/>
                      </a:cubicBezTo>
                      <a:cubicBezTo>
                        <a:pt x="13270" y="68169"/>
                        <a:pt x="13846" y="67149"/>
                        <a:pt x="14419" y="66124"/>
                      </a:cubicBezTo>
                      <a:cubicBezTo>
                        <a:pt x="14501" y="65982"/>
                        <a:pt x="14625" y="65921"/>
                        <a:pt x="14750" y="65921"/>
                      </a:cubicBezTo>
                      <a:close/>
                      <a:moveTo>
                        <a:pt x="15948" y="68504"/>
                      </a:moveTo>
                      <a:cubicBezTo>
                        <a:pt x="16198" y="68504"/>
                        <a:pt x="16454" y="68707"/>
                        <a:pt x="16372" y="69016"/>
                      </a:cubicBezTo>
                      <a:cubicBezTo>
                        <a:pt x="16183" y="69756"/>
                        <a:pt x="15813" y="70397"/>
                        <a:pt x="15276" y="70937"/>
                      </a:cubicBezTo>
                      <a:cubicBezTo>
                        <a:pt x="15191" y="71023"/>
                        <a:pt x="15095" y="71058"/>
                        <a:pt x="14999" y="71058"/>
                      </a:cubicBezTo>
                      <a:cubicBezTo>
                        <a:pt x="14682" y="71058"/>
                        <a:pt x="14401" y="70642"/>
                        <a:pt x="14689" y="70351"/>
                      </a:cubicBezTo>
                      <a:cubicBezTo>
                        <a:pt x="15130" y="69909"/>
                        <a:pt x="15419" y="69400"/>
                        <a:pt x="15575" y="68799"/>
                      </a:cubicBezTo>
                      <a:cubicBezTo>
                        <a:pt x="15628" y="68593"/>
                        <a:pt x="15785" y="68504"/>
                        <a:pt x="15948" y="68504"/>
                      </a:cubicBezTo>
                      <a:close/>
                      <a:moveTo>
                        <a:pt x="7287" y="75047"/>
                      </a:moveTo>
                      <a:cubicBezTo>
                        <a:pt x="7556" y="75047"/>
                        <a:pt x="7845" y="75349"/>
                        <a:pt x="7688" y="75679"/>
                      </a:cubicBezTo>
                      <a:cubicBezTo>
                        <a:pt x="7339" y="76423"/>
                        <a:pt x="6988" y="77167"/>
                        <a:pt x="6635" y="77907"/>
                      </a:cubicBezTo>
                      <a:cubicBezTo>
                        <a:pt x="6564" y="78060"/>
                        <a:pt x="6446" y="78120"/>
                        <a:pt x="6322" y="78120"/>
                      </a:cubicBezTo>
                      <a:cubicBezTo>
                        <a:pt x="6055" y="78120"/>
                        <a:pt x="5763" y="77821"/>
                        <a:pt x="5920" y="77490"/>
                      </a:cubicBezTo>
                      <a:cubicBezTo>
                        <a:pt x="6272" y="76747"/>
                        <a:pt x="6625" y="76003"/>
                        <a:pt x="6973" y="75260"/>
                      </a:cubicBezTo>
                      <a:cubicBezTo>
                        <a:pt x="7044" y="75111"/>
                        <a:pt x="7165" y="75047"/>
                        <a:pt x="7287" y="75047"/>
                      </a:cubicBezTo>
                      <a:close/>
                      <a:moveTo>
                        <a:pt x="2100" y="79148"/>
                      </a:moveTo>
                      <a:cubicBezTo>
                        <a:pt x="2341" y="79148"/>
                        <a:pt x="2608" y="79354"/>
                        <a:pt x="2548" y="79667"/>
                      </a:cubicBezTo>
                      <a:cubicBezTo>
                        <a:pt x="2345" y="80692"/>
                        <a:pt x="2064" y="81692"/>
                        <a:pt x="1701" y="82670"/>
                      </a:cubicBezTo>
                      <a:cubicBezTo>
                        <a:pt x="1630" y="82869"/>
                        <a:pt x="1459" y="82951"/>
                        <a:pt x="1292" y="82951"/>
                      </a:cubicBezTo>
                      <a:cubicBezTo>
                        <a:pt x="1039" y="82951"/>
                        <a:pt x="790" y="82756"/>
                        <a:pt x="904" y="82453"/>
                      </a:cubicBezTo>
                      <a:cubicBezTo>
                        <a:pt x="1267" y="81471"/>
                        <a:pt x="1548" y="80472"/>
                        <a:pt x="1747" y="79447"/>
                      </a:cubicBezTo>
                      <a:cubicBezTo>
                        <a:pt x="1786" y="79237"/>
                        <a:pt x="1939" y="79148"/>
                        <a:pt x="2100" y="79148"/>
                      </a:cubicBezTo>
                      <a:close/>
                      <a:moveTo>
                        <a:pt x="3494" y="81894"/>
                      </a:moveTo>
                      <a:cubicBezTo>
                        <a:pt x="3736" y="81894"/>
                        <a:pt x="4006" y="82101"/>
                        <a:pt x="3957" y="82418"/>
                      </a:cubicBezTo>
                      <a:cubicBezTo>
                        <a:pt x="3839" y="83132"/>
                        <a:pt x="3683" y="83837"/>
                        <a:pt x="3476" y="84531"/>
                      </a:cubicBezTo>
                      <a:cubicBezTo>
                        <a:pt x="3419" y="84733"/>
                        <a:pt x="3256" y="84823"/>
                        <a:pt x="3092" y="84823"/>
                      </a:cubicBezTo>
                      <a:cubicBezTo>
                        <a:pt x="2842" y="84823"/>
                        <a:pt x="2586" y="84619"/>
                        <a:pt x="2679" y="84310"/>
                      </a:cubicBezTo>
                      <a:cubicBezTo>
                        <a:pt x="2882" y="83616"/>
                        <a:pt x="3042" y="82912"/>
                        <a:pt x="3156" y="82197"/>
                      </a:cubicBezTo>
                      <a:cubicBezTo>
                        <a:pt x="3188" y="81987"/>
                        <a:pt x="3338" y="81894"/>
                        <a:pt x="3494" y="81894"/>
                      </a:cubicBezTo>
                      <a:close/>
                      <a:moveTo>
                        <a:pt x="16173" y="84268"/>
                      </a:moveTo>
                      <a:cubicBezTo>
                        <a:pt x="16380" y="84268"/>
                        <a:pt x="16578" y="84403"/>
                        <a:pt x="16557" y="84666"/>
                      </a:cubicBezTo>
                      <a:cubicBezTo>
                        <a:pt x="16497" y="85509"/>
                        <a:pt x="16166" y="86249"/>
                        <a:pt x="15554" y="86833"/>
                      </a:cubicBezTo>
                      <a:cubicBezTo>
                        <a:pt x="15469" y="86918"/>
                        <a:pt x="15372" y="86950"/>
                        <a:pt x="15276" y="86950"/>
                      </a:cubicBezTo>
                      <a:cubicBezTo>
                        <a:pt x="14953" y="86950"/>
                        <a:pt x="14668" y="86534"/>
                        <a:pt x="14967" y="86249"/>
                      </a:cubicBezTo>
                      <a:cubicBezTo>
                        <a:pt x="15415" y="85818"/>
                        <a:pt x="15685" y="85288"/>
                        <a:pt x="15728" y="84666"/>
                      </a:cubicBezTo>
                      <a:cubicBezTo>
                        <a:pt x="15749" y="84403"/>
                        <a:pt x="15966" y="84268"/>
                        <a:pt x="16173" y="84268"/>
                      </a:cubicBezTo>
                      <a:close/>
                      <a:moveTo>
                        <a:pt x="14288" y="89775"/>
                      </a:moveTo>
                      <a:cubicBezTo>
                        <a:pt x="14526" y="89775"/>
                        <a:pt x="14796" y="89981"/>
                        <a:pt x="14757" y="90294"/>
                      </a:cubicBezTo>
                      <a:cubicBezTo>
                        <a:pt x="14651" y="91080"/>
                        <a:pt x="14544" y="91867"/>
                        <a:pt x="14437" y="92649"/>
                      </a:cubicBezTo>
                      <a:cubicBezTo>
                        <a:pt x="14408" y="92859"/>
                        <a:pt x="14266" y="92951"/>
                        <a:pt x="14109" y="92951"/>
                      </a:cubicBezTo>
                      <a:cubicBezTo>
                        <a:pt x="13868" y="92951"/>
                        <a:pt x="13597" y="92745"/>
                        <a:pt x="13640" y="92432"/>
                      </a:cubicBezTo>
                      <a:cubicBezTo>
                        <a:pt x="13743" y="91645"/>
                        <a:pt x="13850" y="90859"/>
                        <a:pt x="13956" y="90077"/>
                      </a:cubicBezTo>
                      <a:cubicBezTo>
                        <a:pt x="13985" y="89867"/>
                        <a:pt x="14127" y="89775"/>
                        <a:pt x="14288" y="89775"/>
                      </a:cubicBezTo>
                      <a:close/>
                      <a:moveTo>
                        <a:pt x="6735" y="100016"/>
                      </a:moveTo>
                      <a:cubicBezTo>
                        <a:pt x="6941" y="100016"/>
                        <a:pt x="7141" y="100152"/>
                        <a:pt x="7123" y="100418"/>
                      </a:cubicBezTo>
                      <a:cubicBezTo>
                        <a:pt x="7073" y="101229"/>
                        <a:pt x="6877" y="101988"/>
                        <a:pt x="6528" y="102724"/>
                      </a:cubicBezTo>
                      <a:cubicBezTo>
                        <a:pt x="6458" y="102873"/>
                        <a:pt x="6336" y="102937"/>
                        <a:pt x="6215" y="102937"/>
                      </a:cubicBezTo>
                      <a:cubicBezTo>
                        <a:pt x="5945" y="102937"/>
                        <a:pt x="5657" y="102635"/>
                        <a:pt x="5814" y="102308"/>
                      </a:cubicBezTo>
                      <a:cubicBezTo>
                        <a:pt x="6095" y="101707"/>
                        <a:pt x="6254" y="101077"/>
                        <a:pt x="6297" y="100418"/>
                      </a:cubicBezTo>
                      <a:cubicBezTo>
                        <a:pt x="6312" y="100152"/>
                        <a:pt x="6528" y="100016"/>
                        <a:pt x="6735" y="100016"/>
                      </a:cubicBezTo>
                      <a:close/>
                      <a:moveTo>
                        <a:pt x="8653" y="100671"/>
                      </a:moveTo>
                      <a:cubicBezTo>
                        <a:pt x="8905" y="100671"/>
                        <a:pt x="9154" y="100870"/>
                        <a:pt x="9047" y="101177"/>
                      </a:cubicBezTo>
                      <a:lnTo>
                        <a:pt x="7919" y="104346"/>
                      </a:lnTo>
                      <a:cubicBezTo>
                        <a:pt x="7848" y="104541"/>
                        <a:pt x="7681" y="104627"/>
                        <a:pt x="7514" y="104627"/>
                      </a:cubicBezTo>
                      <a:cubicBezTo>
                        <a:pt x="7261" y="104627"/>
                        <a:pt x="7012" y="104428"/>
                        <a:pt x="7119" y="104126"/>
                      </a:cubicBezTo>
                      <a:cubicBezTo>
                        <a:pt x="7496" y="103069"/>
                        <a:pt x="7873" y="102012"/>
                        <a:pt x="8247" y="100955"/>
                      </a:cubicBezTo>
                      <a:cubicBezTo>
                        <a:pt x="8318" y="100756"/>
                        <a:pt x="8485" y="100671"/>
                        <a:pt x="8653" y="100671"/>
                      </a:cubicBezTo>
                      <a:close/>
                      <a:moveTo>
                        <a:pt x="69233" y="0"/>
                      </a:moveTo>
                      <a:cubicBezTo>
                        <a:pt x="68941" y="0"/>
                        <a:pt x="68649" y="4"/>
                        <a:pt x="68358" y="11"/>
                      </a:cubicBezTo>
                      <a:cubicBezTo>
                        <a:pt x="64239" y="117"/>
                        <a:pt x="60016" y="989"/>
                        <a:pt x="56039" y="3099"/>
                      </a:cubicBezTo>
                      <a:cubicBezTo>
                        <a:pt x="55704" y="3276"/>
                        <a:pt x="55369" y="3462"/>
                        <a:pt x="55036" y="3657"/>
                      </a:cubicBezTo>
                      <a:cubicBezTo>
                        <a:pt x="54125" y="4198"/>
                        <a:pt x="53164" y="4810"/>
                        <a:pt x="52161" y="5489"/>
                      </a:cubicBezTo>
                      <a:cubicBezTo>
                        <a:pt x="52136" y="5504"/>
                        <a:pt x="52115" y="5521"/>
                        <a:pt x="52090" y="5536"/>
                      </a:cubicBezTo>
                      <a:cubicBezTo>
                        <a:pt x="52064" y="5553"/>
                        <a:pt x="52036" y="5571"/>
                        <a:pt x="52011" y="5589"/>
                      </a:cubicBezTo>
                      <a:cubicBezTo>
                        <a:pt x="51958" y="5624"/>
                        <a:pt x="51905" y="5660"/>
                        <a:pt x="51855" y="5696"/>
                      </a:cubicBezTo>
                      <a:lnTo>
                        <a:pt x="51759" y="5760"/>
                      </a:lnTo>
                      <a:cubicBezTo>
                        <a:pt x="51197" y="6148"/>
                        <a:pt x="50624" y="6557"/>
                        <a:pt x="50037" y="6984"/>
                      </a:cubicBezTo>
                      <a:cubicBezTo>
                        <a:pt x="50012" y="7002"/>
                        <a:pt x="49984" y="7023"/>
                        <a:pt x="49959" y="7041"/>
                      </a:cubicBezTo>
                      <a:cubicBezTo>
                        <a:pt x="35387" y="17699"/>
                        <a:pt x="13622" y="40776"/>
                        <a:pt x="1021" y="65487"/>
                      </a:cubicBezTo>
                      <a:cubicBezTo>
                        <a:pt x="673" y="66167"/>
                        <a:pt x="335" y="66850"/>
                        <a:pt x="0" y="67533"/>
                      </a:cubicBezTo>
                      <a:lnTo>
                        <a:pt x="0" y="134457"/>
                      </a:lnTo>
                      <a:lnTo>
                        <a:pt x="16198" y="134457"/>
                      </a:lnTo>
                      <a:cubicBezTo>
                        <a:pt x="18774" y="132095"/>
                        <a:pt x="20232" y="128679"/>
                        <a:pt x="19183" y="123731"/>
                      </a:cubicBezTo>
                      <a:cubicBezTo>
                        <a:pt x="16859" y="112767"/>
                        <a:pt x="15931" y="102208"/>
                        <a:pt x="16465" y="92008"/>
                      </a:cubicBezTo>
                      <a:cubicBezTo>
                        <a:pt x="16234" y="91980"/>
                        <a:pt x="16027" y="91788"/>
                        <a:pt x="16119" y="91507"/>
                      </a:cubicBezTo>
                      <a:cubicBezTo>
                        <a:pt x="16247" y="91123"/>
                        <a:pt x="16393" y="90749"/>
                        <a:pt x="16561" y="90386"/>
                      </a:cubicBezTo>
                      <a:cubicBezTo>
                        <a:pt x="18130" y="67269"/>
                        <a:pt x="27276" y="45996"/>
                        <a:pt x="44761" y="26009"/>
                      </a:cubicBezTo>
                      <a:cubicBezTo>
                        <a:pt x="61190" y="7215"/>
                        <a:pt x="77632" y="4266"/>
                        <a:pt x="86914" y="3835"/>
                      </a:cubicBezTo>
                      <a:cubicBezTo>
                        <a:pt x="82364" y="1967"/>
                        <a:pt x="75964" y="0"/>
                        <a:pt x="69233" y="0"/>
                      </a:cubicBezTo>
                      <a:close/>
                    </a:path>
                  </a:pathLst>
                </a:custGeom>
                <a:solidFill>
                  <a:srgbClr val="25C7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86;p24"/>
                <p:cNvSpPr/>
                <p:nvPr/>
              </p:nvSpPr>
              <p:spPr>
                <a:xfrm>
                  <a:off x="801990" y="2778248"/>
                  <a:ext cx="63857" cy="66582"/>
                </a:xfrm>
                <a:custGeom>
                  <a:avLst/>
                  <a:gdLst/>
                  <a:ahLst/>
                  <a:cxnLst/>
                  <a:rect l="l" t="t" r="r" b="b"/>
                  <a:pathLst>
                    <a:path w="2484" h="2590" extrusionOk="0">
                      <a:moveTo>
                        <a:pt x="1897" y="0"/>
                      </a:moveTo>
                      <a:cubicBezTo>
                        <a:pt x="1769" y="0"/>
                        <a:pt x="1641" y="54"/>
                        <a:pt x="1548" y="178"/>
                      </a:cubicBezTo>
                      <a:cubicBezTo>
                        <a:pt x="1107" y="783"/>
                        <a:pt x="662" y="1388"/>
                        <a:pt x="221" y="1992"/>
                      </a:cubicBezTo>
                      <a:cubicBezTo>
                        <a:pt x="1" y="2295"/>
                        <a:pt x="288" y="2590"/>
                        <a:pt x="587" y="2590"/>
                      </a:cubicBezTo>
                      <a:cubicBezTo>
                        <a:pt x="715" y="2590"/>
                        <a:pt x="843" y="2537"/>
                        <a:pt x="936" y="2412"/>
                      </a:cubicBezTo>
                      <a:cubicBezTo>
                        <a:pt x="1377" y="1808"/>
                        <a:pt x="1822" y="1202"/>
                        <a:pt x="2263" y="598"/>
                      </a:cubicBezTo>
                      <a:cubicBezTo>
                        <a:pt x="2483" y="296"/>
                        <a:pt x="2196" y="0"/>
                        <a:pt x="1897"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87;p24"/>
                <p:cNvSpPr/>
                <p:nvPr/>
              </p:nvSpPr>
              <p:spPr>
                <a:xfrm>
                  <a:off x="873684" y="2724291"/>
                  <a:ext cx="46016" cy="52340"/>
                </a:xfrm>
                <a:custGeom>
                  <a:avLst/>
                  <a:gdLst/>
                  <a:ahLst/>
                  <a:cxnLst/>
                  <a:rect l="l" t="t" r="r" b="b"/>
                  <a:pathLst>
                    <a:path w="1790" h="2036" extrusionOk="0">
                      <a:moveTo>
                        <a:pt x="1221" y="0"/>
                      </a:moveTo>
                      <a:cubicBezTo>
                        <a:pt x="1096" y="0"/>
                        <a:pt x="972" y="57"/>
                        <a:pt x="890" y="199"/>
                      </a:cubicBezTo>
                      <a:lnTo>
                        <a:pt x="185" y="1416"/>
                      </a:lnTo>
                      <a:cubicBezTo>
                        <a:pt x="1" y="1736"/>
                        <a:pt x="285" y="2035"/>
                        <a:pt x="570" y="2035"/>
                      </a:cubicBezTo>
                      <a:cubicBezTo>
                        <a:pt x="694" y="2035"/>
                        <a:pt x="819" y="1978"/>
                        <a:pt x="901" y="1836"/>
                      </a:cubicBezTo>
                      <a:lnTo>
                        <a:pt x="1605" y="619"/>
                      </a:lnTo>
                      <a:cubicBezTo>
                        <a:pt x="1790" y="299"/>
                        <a:pt x="1505" y="0"/>
                        <a:pt x="1221"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88;p24"/>
                <p:cNvSpPr/>
                <p:nvPr/>
              </p:nvSpPr>
              <p:spPr>
                <a:xfrm>
                  <a:off x="872476" y="2833747"/>
                  <a:ext cx="52829" cy="56634"/>
                </a:xfrm>
                <a:custGeom>
                  <a:avLst/>
                  <a:gdLst/>
                  <a:ahLst/>
                  <a:cxnLst/>
                  <a:rect l="l" t="t" r="r" b="b"/>
                  <a:pathLst>
                    <a:path w="2055" h="2203" extrusionOk="0">
                      <a:moveTo>
                        <a:pt x="1474" y="0"/>
                      </a:moveTo>
                      <a:cubicBezTo>
                        <a:pt x="1346" y="0"/>
                        <a:pt x="1222" y="54"/>
                        <a:pt x="1132" y="189"/>
                      </a:cubicBezTo>
                      <a:lnTo>
                        <a:pt x="204" y="1598"/>
                      </a:lnTo>
                      <a:cubicBezTo>
                        <a:pt x="1" y="1908"/>
                        <a:pt x="286" y="2202"/>
                        <a:pt x="577" y="2202"/>
                      </a:cubicBezTo>
                      <a:cubicBezTo>
                        <a:pt x="705" y="2202"/>
                        <a:pt x="833" y="2149"/>
                        <a:pt x="919" y="2015"/>
                      </a:cubicBezTo>
                      <a:cubicBezTo>
                        <a:pt x="1229" y="1545"/>
                        <a:pt x="1538" y="1075"/>
                        <a:pt x="1848" y="609"/>
                      </a:cubicBezTo>
                      <a:cubicBezTo>
                        <a:pt x="2054" y="296"/>
                        <a:pt x="1766" y="0"/>
                        <a:pt x="1474"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89;p24"/>
                <p:cNvSpPr/>
                <p:nvPr/>
              </p:nvSpPr>
              <p:spPr>
                <a:xfrm>
                  <a:off x="1181872" y="2356747"/>
                  <a:ext cx="60567" cy="55631"/>
                </a:xfrm>
                <a:custGeom>
                  <a:avLst/>
                  <a:gdLst/>
                  <a:ahLst/>
                  <a:cxnLst/>
                  <a:rect l="l" t="t" r="r" b="b"/>
                  <a:pathLst>
                    <a:path w="2356" h="2164" extrusionOk="0">
                      <a:moveTo>
                        <a:pt x="1768" y="1"/>
                      </a:moveTo>
                      <a:cubicBezTo>
                        <a:pt x="1673" y="1"/>
                        <a:pt x="1576" y="40"/>
                        <a:pt x="1491" y="132"/>
                      </a:cubicBezTo>
                      <a:cubicBezTo>
                        <a:pt x="1085" y="570"/>
                        <a:pt x="683" y="1007"/>
                        <a:pt x="278" y="1449"/>
                      </a:cubicBezTo>
                      <a:cubicBezTo>
                        <a:pt x="0" y="1747"/>
                        <a:pt x="281" y="2163"/>
                        <a:pt x="588" y="2163"/>
                      </a:cubicBezTo>
                      <a:cubicBezTo>
                        <a:pt x="683" y="2163"/>
                        <a:pt x="780" y="2124"/>
                        <a:pt x="865" y="2032"/>
                      </a:cubicBezTo>
                      <a:cubicBezTo>
                        <a:pt x="1267" y="1595"/>
                        <a:pt x="1673" y="1157"/>
                        <a:pt x="2078" y="715"/>
                      </a:cubicBezTo>
                      <a:cubicBezTo>
                        <a:pt x="2356" y="416"/>
                        <a:pt x="2074" y="1"/>
                        <a:pt x="1768"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90;p24"/>
                <p:cNvSpPr/>
                <p:nvPr/>
              </p:nvSpPr>
              <p:spPr>
                <a:xfrm>
                  <a:off x="1212976" y="2414997"/>
                  <a:ext cx="56788" cy="64963"/>
                </a:xfrm>
                <a:custGeom>
                  <a:avLst/>
                  <a:gdLst/>
                  <a:ahLst/>
                  <a:cxnLst/>
                  <a:rect l="l" t="t" r="r" b="b"/>
                  <a:pathLst>
                    <a:path w="2209" h="2527" extrusionOk="0">
                      <a:moveTo>
                        <a:pt x="1708" y="1"/>
                      </a:moveTo>
                      <a:cubicBezTo>
                        <a:pt x="1540" y="1"/>
                        <a:pt x="1366" y="83"/>
                        <a:pt x="1288" y="275"/>
                      </a:cubicBezTo>
                      <a:cubicBezTo>
                        <a:pt x="1053" y="851"/>
                        <a:pt x="711" y="1360"/>
                        <a:pt x="281" y="1812"/>
                      </a:cubicBezTo>
                      <a:cubicBezTo>
                        <a:pt x="0" y="2110"/>
                        <a:pt x="281" y="2526"/>
                        <a:pt x="594" y="2526"/>
                      </a:cubicBezTo>
                      <a:cubicBezTo>
                        <a:pt x="687" y="2526"/>
                        <a:pt x="783" y="2488"/>
                        <a:pt x="868" y="2398"/>
                      </a:cubicBezTo>
                      <a:cubicBezTo>
                        <a:pt x="1402" y="1836"/>
                        <a:pt x="1793" y="1210"/>
                        <a:pt x="2088" y="495"/>
                      </a:cubicBezTo>
                      <a:cubicBezTo>
                        <a:pt x="2209" y="196"/>
                        <a:pt x="1964" y="1"/>
                        <a:pt x="1708"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91;p24"/>
                <p:cNvSpPr/>
                <p:nvPr/>
              </p:nvSpPr>
              <p:spPr>
                <a:xfrm>
                  <a:off x="1267832" y="2575865"/>
                  <a:ext cx="54988" cy="62109"/>
                </a:xfrm>
                <a:custGeom>
                  <a:avLst/>
                  <a:gdLst/>
                  <a:ahLst/>
                  <a:cxnLst/>
                  <a:rect l="l" t="t" r="r" b="b"/>
                  <a:pathLst>
                    <a:path w="2139" h="2416" extrusionOk="0">
                      <a:moveTo>
                        <a:pt x="1562" y="0"/>
                      </a:moveTo>
                      <a:cubicBezTo>
                        <a:pt x="1434" y="0"/>
                        <a:pt x="1309" y="57"/>
                        <a:pt x="1221" y="192"/>
                      </a:cubicBezTo>
                      <a:cubicBezTo>
                        <a:pt x="879" y="729"/>
                        <a:pt x="541" y="1267"/>
                        <a:pt x="200" y="1804"/>
                      </a:cubicBezTo>
                      <a:cubicBezTo>
                        <a:pt x="1" y="2121"/>
                        <a:pt x="285" y="2416"/>
                        <a:pt x="573" y="2416"/>
                      </a:cubicBezTo>
                      <a:cubicBezTo>
                        <a:pt x="702" y="2416"/>
                        <a:pt x="830" y="2359"/>
                        <a:pt x="915" y="2223"/>
                      </a:cubicBezTo>
                      <a:cubicBezTo>
                        <a:pt x="1257" y="1686"/>
                        <a:pt x="1598" y="1149"/>
                        <a:pt x="1940" y="612"/>
                      </a:cubicBezTo>
                      <a:cubicBezTo>
                        <a:pt x="2139" y="296"/>
                        <a:pt x="1851" y="0"/>
                        <a:pt x="1562"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92;p24"/>
                <p:cNvSpPr/>
                <p:nvPr/>
              </p:nvSpPr>
              <p:spPr>
                <a:xfrm>
                  <a:off x="644234" y="3274631"/>
                  <a:ext cx="44834" cy="66788"/>
                </a:xfrm>
                <a:custGeom>
                  <a:avLst/>
                  <a:gdLst/>
                  <a:ahLst/>
                  <a:cxnLst/>
                  <a:rect l="l" t="t" r="r" b="b"/>
                  <a:pathLst>
                    <a:path w="1744" h="2598" extrusionOk="0">
                      <a:moveTo>
                        <a:pt x="1243" y="1"/>
                      </a:moveTo>
                      <a:cubicBezTo>
                        <a:pt x="1075" y="1"/>
                        <a:pt x="905" y="86"/>
                        <a:pt x="829" y="278"/>
                      </a:cubicBezTo>
                      <a:cubicBezTo>
                        <a:pt x="591" y="886"/>
                        <a:pt x="353" y="1495"/>
                        <a:pt x="118" y="2099"/>
                      </a:cubicBezTo>
                      <a:cubicBezTo>
                        <a:pt x="0" y="2402"/>
                        <a:pt x="246" y="2597"/>
                        <a:pt x="502" y="2597"/>
                      </a:cubicBezTo>
                      <a:cubicBezTo>
                        <a:pt x="670" y="2597"/>
                        <a:pt x="841" y="2516"/>
                        <a:pt x="915" y="2320"/>
                      </a:cubicBezTo>
                      <a:cubicBezTo>
                        <a:pt x="1153" y="1712"/>
                        <a:pt x="1392" y="1107"/>
                        <a:pt x="1627" y="498"/>
                      </a:cubicBezTo>
                      <a:cubicBezTo>
                        <a:pt x="1744" y="200"/>
                        <a:pt x="1499" y="1"/>
                        <a:pt x="1243"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93;p24"/>
                <p:cNvSpPr/>
                <p:nvPr/>
              </p:nvSpPr>
              <p:spPr>
                <a:xfrm>
                  <a:off x="623026" y="3435319"/>
                  <a:ext cx="56094" cy="68690"/>
                </a:xfrm>
                <a:custGeom>
                  <a:avLst/>
                  <a:gdLst/>
                  <a:ahLst/>
                  <a:cxnLst/>
                  <a:rect l="l" t="t" r="r" b="b"/>
                  <a:pathLst>
                    <a:path w="2182" h="2672" extrusionOk="0">
                      <a:moveTo>
                        <a:pt x="1623" y="0"/>
                      </a:moveTo>
                      <a:cubicBezTo>
                        <a:pt x="1502" y="0"/>
                        <a:pt x="1385" y="60"/>
                        <a:pt x="1313" y="214"/>
                      </a:cubicBezTo>
                      <a:cubicBezTo>
                        <a:pt x="1032" y="836"/>
                        <a:pt x="684" y="1413"/>
                        <a:pt x="253" y="1943"/>
                      </a:cubicBezTo>
                      <a:cubicBezTo>
                        <a:pt x="1" y="2255"/>
                        <a:pt x="275" y="2672"/>
                        <a:pt x="569" y="2672"/>
                      </a:cubicBezTo>
                      <a:cubicBezTo>
                        <a:pt x="662" y="2672"/>
                        <a:pt x="758" y="2629"/>
                        <a:pt x="840" y="2529"/>
                      </a:cubicBezTo>
                      <a:cubicBezTo>
                        <a:pt x="1316" y="1943"/>
                        <a:pt x="1715" y="1320"/>
                        <a:pt x="2028" y="633"/>
                      </a:cubicBezTo>
                      <a:cubicBezTo>
                        <a:pt x="2181" y="303"/>
                        <a:pt x="1893" y="0"/>
                        <a:pt x="1623"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94;p24"/>
                <p:cNvSpPr/>
                <p:nvPr/>
              </p:nvSpPr>
              <p:spPr>
                <a:xfrm>
                  <a:off x="1503324" y="2167808"/>
                  <a:ext cx="54243" cy="53060"/>
                </a:xfrm>
                <a:custGeom>
                  <a:avLst/>
                  <a:gdLst/>
                  <a:ahLst/>
                  <a:cxnLst/>
                  <a:rect l="l" t="t" r="r" b="b"/>
                  <a:pathLst>
                    <a:path w="2110" h="2064" extrusionOk="0">
                      <a:moveTo>
                        <a:pt x="1519" y="1"/>
                      </a:moveTo>
                      <a:cubicBezTo>
                        <a:pt x="1391" y="1"/>
                        <a:pt x="1263" y="54"/>
                        <a:pt x="1171" y="179"/>
                      </a:cubicBezTo>
                      <a:cubicBezTo>
                        <a:pt x="854" y="609"/>
                        <a:pt x="537" y="1039"/>
                        <a:pt x="220" y="1466"/>
                      </a:cubicBezTo>
                      <a:cubicBezTo>
                        <a:pt x="0" y="1768"/>
                        <a:pt x="289" y="2064"/>
                        <a:pt x="591" y="2064"/>
                      </a:cubicBezTo>
                      <a:cubicBezTo>
                        <a:pt x="716" y="2064"/>
                        <a:pt x="847" y="2011"/>
                        <a:pt x="939" y="1886"/>
                      </a:cubicBezTo>
                      <a:cubicBezTo>
                        <a:pt x="1256" y="1456"/>
                        <a:pt x="1569" y="1029"/>
                        <a:pt x="1885" y="599"/>
                      </a:cubicBezTo>
                      <a:cubicBezTo>
                        <a:pt x="2110" y="296"/>
                        <a:pt x="1818" y="1"/>
                        <a:pt x="1519"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95;p24"/>
                <p:cNvSpPr/>
                <p:nvPr/>
              </p:nvSpPr>
              <p:spPr>
                <a:xfrm>
                  <a:off x="1489597" y="2266390"/>
                  <a:ext cx="52880" cy="75400"/>
                </a:xfrm>
                <a:custGeom>
                  <a:avLst/>
                  <a:gdLst/>
                  <a:ahLst/>
                  <a:cxnLst/>
                  <a:rect l="l" t="t" r="r" b="b"/>
                  <a:pathLst>
                    <a:path w="2057" h="2933" extrusionOk="0">
                      <a:moveTo>
                        <a:pt x="1552" y="0"/>
                      </a:moveTo>
                      <a:cubicBezTo>
                        <a:pt x="1388" y="0"/>
                        <a:pt x="1217" y="86"/>
                        <a:pt x="1150" y="286"/>
                      </a:cubicBezTo>
                      <a:cubicBezTo>
                        <a:pt x="897" y="997"/>
                        <a:pt x="577" y="1669"/>
                        <a:pt x="189" y="2317"/>
                      </a:cubicBezTo>
                      <a:cubicBezTo>
                        <a:pt x="0" y="2637"/>
                        <a:pt x="285" y="2932"/>
                        <a:pt x="570" y="2932"/>
                      </a:cubicBezTo>
                      <a:cubicBezTo>
                        <a:pt x="698" y="2932"/>
                        <a:pt x="823" y="2875"/>
                        <a:pt x="904" y="2736"/>
                      </a:cubicBezTo>
                      <a:cubicBezTo>
                        <a:pt x="1327" y="2025"/>
                        <a:pt x="1672" y="1281"/>
                        <a:pt x="1946" y="506"/>
                      </a:cubicBezTo>
                      <a:cubicBezTo>
                        <a:pt x="2056" y="200"/>
                        <a:pt x="1805" y="0"/>
                        <a:pt x="1552"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96;p24"/>
                <p:cNvSpPr/>
                <p:nvPr/>
              </p:nvSpPr>
              <p:spPr>
                <a:xfrm>
                  <a:off x="357253" y="2838888"/>
                  <a:ext cx="68922" cy="74912"/>
                </a:xfrm>
                <a:custGeom>
                  <a:avLst/>
                  <a:gdLst/>
                  <a:ahLst/>
                  <a:cxnLst/>
                  <a:rect l="l" t="t" r="r" b="b"/>
                  <a:pathLst>
                    <a:path w="2681" h="2914" extrusionOk="0">
                      <a:moveTo>
                        <a:pt x="2122" y="0"/>
                      </a:moveTo>
                      <a:cubicBezTo>
                        <a:pt x="2001" y="0"/>
                        <a:pt x="1884" y="64"/>
                        <a:pt x="1812" y="217"/>
                      </a:cubicBezTo>
                      <a:cubicBezTo>
                        <a:pt x="1474" y="964"/>
                        <a:pt x="994" y="1611"/>
                        <a:pt x="342" y="2113"/>
                      </a:cubicBezTo>
                      <a:cubicBezTo>
                        <a:pt x="1" y="2380"/>
                        <a:pt x="219" y="2913"/>
                        <a:pt x="542" y="2913"/>
                      </a:cubicBezTo>
                      <a:cubicBezTo>
                        <a:pt x="610" y="2913"/>
                        <a:pt x="684" y="2889"/>
                        <a:pt x="759" y="2828"/>
                      </a:cubicBezTo>
                      <a:cubicBezTo>
                        <a:pt x="1528" y="2237"/>
                        <a:pt x="2129" y="1519"/>
                        <a:pt x="2531" y="633"/>
                      </a:cubicBezTo>
                      <a:cubicBezTo>
                        <a:pt x="2680" y="302"/>
                        <a:pt x="2388" y="0"/>
                        <a:pt x="2122"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97;p24"/>
                <p:cNvSpPr/>
                <p:nvPr/>
              </p:nvSpPr>
              <p:spPr>
                <a:xfrm>
                  <a:off x="478251" y="2704883"/>
                  <a:ext cx="52983" cy="66531"/>
                </a:xfrm>
                <a:custGeom>
                  <a:avLst/>
                  <a:gdLst/>
                  <a:ahLst/>
                  <a:cxnLst/>
                  <a:rect l="l" t="t" r="r" b="b"/>
                  <a:pathLst>
                    <a:path w="2061" h="2588" extrusionOk="0">
                      <a:moveTo>
                        <a:pt x="1552" y="1"/>
                      </a:moveTo>
                      <a:cubicBezTo>
                        <a:pt x="1392" y="1"/>
                        <a:pt x="1246" y="90"/>
                        <a:pt x="1214" y="299"/>
                      </a:cubicBezTo>
                      <a:cubicBezTo>
                        <a:pt x="1118" y="954"/>
                        <a:pt x="830" y="1473"/>
                        <a:pt x="321" y="1900"/>
                      </a:cubicBezTo>
                      <a:cubicBezTo>
                        <a:pt x="1" y="2168"/>
                        <a:pt x="296" y="2588"/>
                        <a:pt x="634" y="2588"/>
                      </a:cubicBezTo>
                      <a:cubicBezTo>
                        <a:pt x="727" y="2588"/>
                        <a:pt x="822" y="2559"/>
                        <a:pt x="908" y="2484"/>
                      </a:cubicBezTo>
                      <a:cubicBezTo>
                        <a:pt x="1513" y="1982"/>
                        <a:pt x="1901" y="1299"/>
                        <a:pt x="2014" y="521"/>
                      </a:cubicBezTo>
                      <a:cubicBezTo>
                        <a:pt x="2060" y="207"/>
                        <a:pt x="1791" y="1"/>
                        <a:pt x="1552"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98;p24"/>
                <p:cNvSpPr/>
                <p:nvPr/>
              </p:nvSpPr>
              <p:spPr>
                <a:xfrm>
                  <a:off x="487582" y="2803028"/>
                  <a:ext cx="55914" cy="71081"/>
                </a:xfrm>
                <a:custGeom>
                  <a:avLst/>
                  <a:gdLst/>
                  <a:ahLst/>
                  <a:cxnLst/>
                  <a:rect l="l" t="t" r="r" b="b"/>
                  <a:pathLst>
                    <a:path w="2175" h="2765" extrusionOk="0">
                      <a:moveTo>
                        <a:pt x="1605" y="0"/>
                      </a:moveTo>
                      <a:cubicBezTo>
                        <a:pt x="1480" y="0"/>
                        <a:pt x="1356" y="57"/>
                        <a:pt x="1278" y="203"/>
                      </a:cubicBezTo>
                      <a:cubicBezTo>
                        <a:pt x="912" y="850"/>
                        <a:pt x="545" y="1498"/>
                        <a:pt x="182" y="2146"/>
                      </a:cubicBezTo>
                      <a:cubicBezTo>
                        <a:pt x="1" y="2466"/>
                        <a:pt x="285" y="2765"/>
                        <a:pt x="566" y="2765"/>
                      </a:cubicBezTo>
                      <a:cubicBezTo>
                        <a:pt x="691" y="2765"/>
                        <a:pt x="815" y="2707"/>
                        <a:pt x="897" y="2561"/>
                      </a:cubicBezTo>
                      <a:cubicBezTo>
                        <a:pt x="1264" y="1914"/>
                        <a:pt x="1626" y="1267"/>
                        <a:pt x="1993" y="619"/>
                      </a:cubicBezTo>
                      <a:cubicBezTo>
                        <a:pt x="2175" y="299"/>
                        <a:pt x="1886" y="0"/>
                        <a:pt x="1605"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99;p24"/>
                <p:cNvSpPr/>
                <p:nvPr/>
              </p:nvSpPr>
              <p:spPr>
                <a:xfrm>
                  <a:off x="818622" y="2413531"/>
                  <a:ext cx="52083" cy="58022"/>
                </a:xfrm>
                <a:custGeom>
                  <a:avLst/>
                  <a:gdLst/>
                  <a:ahLst/>
                  <a:cxnLst/>
                  <a:rect l="l" t="t" r="r" b="b"/>
                  <a:pathLst>
                    <a:path w="2026" h="2257" extrusionOk="0">
                      <a:moveTo>
                        <a:pt x="1449" y="0"/>
                      </a:moveTo>
                      <a:cubicBezTo>
                        <a:pt x="1324" y="0"/>
                        <a:pt x="1196" y="58"/>
                        <a:pt x="1111" y="197"/>
                      </a:cubicBezTo>
                      <a:cubicBezTo>
                        <a:pt x="805" y="677"/>
                        <a:pt x="503" y="1161"/>
                        <a:pt x="201" y="1644"/>
                      </a:cubicBezTo>
                      <a:cubicBezTo>
                        <a:pt x="1" y="1957"/>
                        <a:pt x="286" y="2256"/>
                        <a:pt x="574" y="2256"/>
                      </a:cubicBezTo>
                      <a:cubicBezTo>
                        <a:pt x="702" y="2256"/>
                        <a:pt x="826" y="2199"/>
                        <a:pt x="915" y="2061"/>
                      </a:cubicBezTo>
                      <a:cubicBezTo>
                        <a:pt x="1217" y="1580"/>
                        <a:pt x="1524" y="1097"/>
                        <a:pt x="1826" y="613"/>
                      </a:cubicBezTo>
                      <a:cubicBezTo>
                        <a:pt x="2025" y="299"/>
                        <a:pt x="1737" y="0"/>
                        <a:pt x="1449"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00;p24"/>
                <p:cNvSpPr/>
                <p:nvPr/>
              </p:nvSpPr>
              <p:spPr>
                <a:xfrm>
                  <a:off x="855947" y="2473323"/>
                  <a:ext cx="41183" cy="39461"/>
                </a:xfrm>
                <a:custGeom>
                  <a:avLst/>
                  <a:gdLst/>
                  <a:ahLst/>
                  <a:cxnLst/>
                  <a:rect l="l" t="t" r="r" b="b"/>
                  <a:pathLst>
                    <a:path w="1602" h="1535" extrusionOk="0">
                      <a:moveTo>
                        <a:pt x="1036" y="1"/>
                      </a:moveTo>
                      <a:cubicBezTo>
                        <a:pt x="943" y="1"/>
                        <a:pt x="847" y="44"/>
                        <a:pt x="769" y="144"/>
                      </a:cubicBezTo>
                      <a:cubicBezTo>
                        <a:pt x="594" y="364"/>
                        <a:pt x="420" y="585"/>
                        <a:pt x="246" y="805"/>
                      </a:cubicBezTo>
                      <a:cubicBezTo>
                        <a:pt x="0" y="1119"/>
                        <a:pt x="274" y="1534"/>
                        <a:pt x="566" y="1534"/>
                      </a:cubicBezTo>
                      <a:cubicBezTo>
                        <a:pt x="659" y="1534"/>
                        <a:pt x="755" y="1492"/>
                        <a:pt x="833" y="1393"/>
                      </a:cubicBezTo>
                      <a:cubicBezTo>
                        <a:pt x="1007" y="1172"/>
                        <a:pt x="1182" y="951"/>
                        <a:pt x="1353" y="731"/>
                      </a:cubicBezTo>
                      <a:cubicBezTo>
                        <a:pt x="1601" y="418"/>
                        <a:pt x="1327" y="1"/>
                        <a:pt x="1036"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01;p24"/>
                <p:cNvSpPr/>
                <p:nvPr/>
              </p:nvSpPr>
              <p:spPr>
                <a:xfrm>
                  <a:off x="290444" y="3410898"/>
                  <a:ext cx="71981" cy="100054"/>
                </a:xfrm>
                <a:custGeom>
                  <a:avLst/>
                  <a:gdLst/>
                  <a:ahLst/>
                  <a:cxnLst/>
                  <a:rect l="l" t="t" r="r" b="b"/>
                  <a:pathLst>
                    <a:path w="2800" h="3892" extrusionOk="0">
                      <a:moveTo>
                        <a:pt x="2234" y="0"/>
                      </a:moveTo>
                      <a:cubicBezTo>
                        <a:pt x="2109" y="0"/>
                        <a:pt x="1985" y="61"/>
                        <a:pt x="1903" y="203"/>
                      </a:cubicBezTo>
                      <a:cubicBezTo>
                        <a:pt x="1330" y="1228"/>
                        <a:pt x="754" y="2248"/>
                        <a:pt x="181" y="3269"/>
                      </a:cubicBezTo>
                      <a:cubicBezTo>
                        <a:pt x="0" y="3593"/>
                        <a:pt x="288" y="3892"/>
                        <a:pt x="569" y="3892"/>
                      </a:cubicBezTo>
                      <a:cubicBezTo>
                        <a:pt x="693" y="3892"/>
                        <a:pt x="815" y="3832"/>
                        <a:pt x="897" y="3689"/>
                      </a:cubicBezTo>
                      <a:lnTo>
                        <a:pt x="2618" y="623"/>
                      </a:lnTo>
                      <a:cubicBezTo>
                        <a:pt x="2800" y="299"/>
                        <a:pt x="2515" y="0"/>
                        <a:pt x="2234"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02;p24"/>
                <p:cNvSpPr/>
                <p:nvPr/>
              </p:nvSpPr>
              <p:spPr>
                <a:xfrm>
                  <a:off x="338899" y="3477271"/>
                  <a:ext cx="52777" cy="65708"/>
                </a:xfrm>
                <a:custGeom>
                  <a:avLst/>
                  <a:gdLst/>
                  <a:ahLst/>
                  <a:cxnLst/>
                  <a:rect l="l" t="t" r="r" b="b"/>
                  <a:pathLst>
                    <a:path w="2053" h="2556" extrusionOk="0">
                      <a:moveTo>
                        <a:pt x="1547" y="1"/>
                      </a:moveTo>
                      <a:cubicBezTo>
                        <a:pt x="1384" y="1"/>
                        <a:pt x="1227" y="90"/>
                        <a:pt x="1174" y="296"/>
                      </a:cubicBezTo>
                      <a:cubicBezTo>
                        <a:pt x="1018" y="897"/>
                        <a:pt x="729" y="1406"/>
                        <a:pt x="288" y="1848"/>
                      </a:cubicBezTo>
                      <a:cubicBezTo>
                        <a:pt x="0" y="2139"/>
                        <a:pt x="281" y="2555"/>
                        <a:pt x="598" y="2555"/>
                      </a:cubicBezTo>
                      <a:cubicBezTo>
                        <a:pt x="694" y="2555"/>
                        <a:pt x="790" y="2520"/>
                        <a:pt x="875" y="2434"/>
                      </a:cubicBezTo>
                      <a:cubicBezTo>
                        <a:pt x="1412" y="1894"/>
                        <a:pt x="1782" y="1253"/>
                        <a:pt x="1971" y="513"/>
                      </a:cubicBezTo>
                      <a:cubicBezTo>
                        <a:pt x="2053" y="204"/>
                        <a:pt x="1797" y="1"/>
                        <a:pt x="1547"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03;p24"/>
                <p:cNvSpPr/>
                <p:nvPr/>
              </p:nvSpPr>
              <p:spPr>
                <a:xfrm>
                  <a:off x="426402" y="3291545"/>
                  <a:ext cx="58562" cy="65606"/>
                </a:xfrm>
                <a:custGeom>
                  <a:avLst/>
                  <a:gdLst/>
                  <a:ahLst/>
                  <a:cxnLst/>
                  <a:rect l="l" t="t" r="r" b="b"/>
                  <a:pathLst>
                    <a:path w="2278" h="2552" extrusionOk="0">
                      <a:moveTo>
                        <a:pt x="1716" y="1"/>
                      </a:moveTo>
                      <a:cubicBezTo>
                        <a:pt x="1594" y="1"/>
                        <a:pt x="1473" y="65"/>
                        <a:pt x="1402" y="214"/>
                      </a:cubicBezTo>
                      <a:cubicBezTo>
                        <a:pt x="1110" y="819"/>
                        <a:pt x="747" y="1353"/>
                        <a:pt x="286" y="1837"/>
                      </a:cubicBezTo>
                      <a:cubicBezTo>
                        <a:pt x="0" y="2135"/>
                        <a:pt x="282" y="2551"/>
                        <a:pt x="595" y="2551"/>
                      </a:cubicBezTo>
                      <a:cubicBezTo>
                        <a:pt x="688" y="2551"/>
                        <a:pt x="783" y="2512"/>
                        <a:pt x="869" y="2423"/>
                      </a:cubicBezTo>
                      <a:cubicBezTo>
                        <a:pt x="1381" y="1890"/>
                        <a:pt x="1798" y="1299"/>
                        <a:pt x="2118" y="634"/>
                      </a:cubicBezTo>
                      <a:cubicBezTo>
                        <a:pt x="2278" y="303"/>
                        <a:pt x="1986" y="1"/>
                        <a:pt x="1716"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04;p24"/>
                <p:cNvSpPr/>
                <p:nvPr/>
              </p:nvSpPr>
              <p:spPr>
                <a:xfrm>
                  <a:off x="-11009" y="3750911"/>
                  <a:ext cx="46762" cy="97791"/>
                </a:xfrm>
                <a:custGeom>
                  <a:avLst/>
                  <a:gdLst/>
                  <a:ahLst/>
                  <a:cxnLst/>
                  <a:rect l="l" t="t" r="r" b="b"/>
                  <a:pathLst>
                    <a:path w="1819" h="3804" extrusionOk="0">
                      <a:moveTo>
                        <a:pt x="1311" y="0"/>
                      </a:moveTo>
                      <a:cubicBezTo>
                        <a:pt x="1150" y="0"/>
                        <a:pt x="997" y="89"/>
                        <a:pt x="958" y="299"/>
                      </a:cubicBezTo>
                      <a:cubicBezTo>
                        <a:pt x="759" y="1324"/>
                        <a:pt x="478" y="2323"/>
                        <a:pt x="115" y="3305"/>
                      </a:cubicBezTo>
                      <a:cubicBezTo>
                        <a:pt x="1" y="3608"/>
                        <a:pt x="250" y="3803"/>
                        <a:pt x="503" y="3803"/>
                      </a:cubicBezTo>
                      <a:cubicBezTo>
                        <a:pt x="670" y="3803"/>
                        <a:pt x="841" y="3721"/>
                        <a:pt x="912" y="3522"/>
                      </a:cubicBezTo>
                      <a:cubicBezTo>
                        <a:pt x="1275" y="2544"/>
                        <a:pt x="1556" y="1544"/>
                        <a:pt x="1759" y="519"/>
                      </a:cubicBezTo>
                      <a:cubicBezTo>
                        <a:pt x="1819" y="206"/>
                        <a:pt x="1552" y="0"/>
                        <a:pt x="1311"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05;p24"/>
                <p:cNvSpPr/>
                <p:nvPr/>
              </p:nvSpPr>
              <p:spPr>
                <a:xfrm>
                  <a:off x="35184" y="3821500"/>
                  <a:ext cx="36530" cy="75297"/>
                </a:xfrm>
                <a:custGeom>
                  <a:avLst/>
                  <a:gdLst/>
                  <a:ahLst/>
                  <a:cxnLst/>
                  <a:rect l="l" t="t" r="r" b="b"/>
                  <a:pathLst>
                    <a:path w="1421" h="2929" extrusionOk="0">
                      <a:moveTo>
                        <a:pt x="908" y="0"/>
                      </a:moveTo>
                      <a:cubicBezTo>
                        <a:pt x="752" y="0"/>
                        <a:pt x="602" y="93"/>
                        <a:pt x="570" y="303"/>
                      </a:cubicBezTo>
                      <a:cubicBezTo>
                        <a:pt x="456" y="1018"/>
                        <a:pt x="296" y="1722"/>
                        <a:pt x="93" y="2416"/>
                      </a:cubicBezTo>
                      <a:cubicBezTo>
                        <a:pt x="0" y="2725"/>
                        <a:pt x="256" y="2929"/>
                        <a:pt x="506" y="2929"/>
                      </a:cubicBezTo>
                      <a:cubicBezTo>
                        <a:pt x="670" y="2929"/>
                        <a:pt x="833" y="2839"/>
                        <a:pt x="890" y="2637"/>
                      </a:cubicBezTo>
                      <a:cubicBezTo>
                        <a:pt x="1097" y="1943"/>
                        <a:pt x="1253" y="1238"/>
                        <a:pt x="1371" y="524"/>
                      </a:cubicBezTo>
                      <a:cubicBezTo>
                        <a:pt x="1420" y="207"/>
                        <a:pt x="1150" y="0"/>
                        <a:pt x="908"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06;p24"/>
                <p:cNvSpPr/>
                <p:nvPr/>
              </p:nvSpPr>
              <p:spPr>
                <a:xfrm>
                  <a:off x="116852" y="3645465"/>
                  <a:ext cx="53523" cy="79051"/>
                </a:xfrm>
                <a:custGeom>
                  <a:avLst/>
                  <a:gdLst/>
                  <a:ahLst/>
                  <a:cxnLst/>
                  <a:rect l="l" t="t" r="r" b="b"/>
                  <a:pathLst>
                    <a:path w="2082" h="3075" extrusionOk="0">
                      <a:moveTo>
                        <a:pt x="1524" y="1"/>
                      </a:moveTo>
                      <a:cubicBezTo>
                        <a:pt x="1402" y="1"/>
                        <a:pt x="1281" y="65"/>
                        <a:pt x="1210" y="214"/>
                      </a:cubicBezTo>
                      <a:cubicBezTo>
                        <a:pt x="862" y="957"/>
                        <a:pt x="509" y="1701"/>
                        <a:pt x="157" y="2444"/>
                      </a:cubicBezTo>
                      <a:cubicBezTo>
                        <a:pt x="0" y="2775"/>
                        <a:pt x="292" y="3074"/>
                        <a:pt x="559" y="3074"/>
                      </a:cubicBezTo>
                      <a:cubicBezTo>
                        <a:pt x="683" y="3074"/>
                        <a:pt x="801" y="3014"/>
                        <a:pt x="872" y="2861"/>
                      </a:cubicBezTo>
                      <a:cubicBezTo>
                        <a:pt x="1225" y="2121"/>
                        <a:pt x="1576" y="1377"/>
                        <a:pt x="1925" y="633"/>
                      </a:cubicBezTo>
                      <a:cubicBezTo>
                        <a:pt x="2082" y="303"/>
                        <a:pt x="1793" y="1"/>
                        <a:pt x="1524"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07;p24"/>
                <p:cNvSpPr/>
                <p:nvPr/>
              </p:nvSpPr>
              <p:spPr>
                <a:xfrm>
                  <a:off x="318232" y="4024063"/>
                  <a:ext cx="30823" cy="81673"/>
                </a:xfrm>
                <a:custGeom>
                  <a:avLst/>
                  <a:gdLst/>
                  <a:ahLst/>
                  <a:cxnLst/>
                  <a:rect l="l" t="t" r="r" b="b"/>
                  <a:pathLst>
                    <a:path w="1199" h="3177" extrusionOk="0">
                      <a:moveTo>
                        <a:pt x="691" y="1"/>
                      </a:moveTo>
                      <a:cubicBezTo>
                        <a:pt x="530" y="1"/>
                        <a:pt x="388" y="93"/>
                        <a:pt x="359" y="303"/>
                      </a:cubicBezTo>
                      <a:cubicBezTo>
                        <a:pt x="253" y="1085"/>
                        <a:pt x="146" y="1871"/>
                        <a:pt x="43" y="2658"/>
                      </a:cubicBezTo>
                      <a:cubicBezTo>
                        <a:pt x="0" y="2971"/>
                        <a:pt x="271" y="3177"/>
                        <a:pt x="512" y="3177"/>
                      </a:cubicBezTo>
                      <a:cubicBezTo>
                        <a:pt x="669" y="3177"/>
                        <a:pt x="811" y="3085"/>
                        <a:pt x="840" y="2875"/>
                      </a:cubicBezTo>
                      <a:cubicBezTo>
                        <a:pt x="947" y="2093"/>
                        <a:pt x="1054" y="1306"/>
                        <a:pt x="1160" y="520"/>
                      </a:cubicBezTo>
                      <a:cubicBezTo>
                        <a:pt x="1199" y="207"/>
                        <a:pt x="929" y="1"/>
                        <a:pt x="691"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08;p24"/>
                <p:cNvSpPr/>
                <p:nvPr/>
              </p:nvSpPr>
              <p:spPr>
                <a:xfrm>
                  <a:off x="391930" y="4013832"/>
                  <a:ext cx="36145" cy="67765"/>
                </a:xfrm>
                <a:custGeom>
                  <a:avLst/>
                  <a:gdLst/>
                  <a:ahLst/>
                  <a:cxnLst/>
                  <a:rect l="l" t="t" r="r" b="b"/>
                  <a:pathLst>
                    <a:path w="1406" h="2636" extrusionOk="0">
                      <a:moveTo>
                        <a:pt x="840" y="0"/>
                      </a:moveTo>
                      <a:cubicBezTo>
                        <a:pt x="716" y="0"/>
                        <a:pt x="591" y="57"/>
                        <a:pt x="509" y="202"/>
                      </a:cubicBezTo>
                      <a:cubicBezTo>
                        <a:pt x="360" y="466"/>
                        <a:pt x="221" y="736"/>
                        <a:pt x="97" y="1010"/>
                      </a:cubicBezTo>
                      <a:cubicBezTo>
                        <a:pt x="61" y="1551"/>
                        <a:pt x="29" y="2092"/>
                        <a:pt x="1" y="2632"/>
                      </a:cubicBezTo>
                      <a:cubicBezTo>
                        <a:pt x="18" y="2636"/>
                        <a:pt x="39" y="2636"/>
                        <a:pt x="57" y="2636"/>
                      </a:cubicBezTo>
                      <a:cubicBezTo>
                        <a:pt x="225" y="2636"/>
                        <a:pt x="389" y="2550"/>
                        <a:pt x="456" y="2351"/>
                      </a:cubicBezTo>
                      <a:cubicBezTo>
                        <a:pt x="655" y="1747"/>
                        <a:pt x="911" y="1174"/>
                        <a:pt x="1224" y="619"/>
                      </a:cubicBezTo>
                      <a:cubicBezTo>
                        <a:pt x="1405" y="299"/>
                        <a:pt x="1121" y="0"/>
                        <a:pt x="840"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09;p24"/>
                <p:cNvSpPr/>
                <p:nvPr/>
              </p:nvSpPr>
              <p:spPr>
                <a:xfrm>
                  <a:off x="380671" y="4039795"/>
                  <a:ext cx="13754" cy="41723"/>
                </a:xfrm>
                <a:custGeom>
                  <a:avLst/>
                  <a:gdLst/>
                  <a:ahLst/>
                  <a:cxnLst/>
                  <a:rect l="l" t="t" r="r" b="b"/>
                  <a:pathLst>
                    <a:path w="535" h="1623" extrusionOk="0">
                      <a:moveTo>
                        <a:pt x="535" y="0"/>
                      </a:moveTo>
                      <a:lnTo>
                        <a:pt x="535" y="0"/>
                      </a:lnTo>
                      <a:cubicBezTo>
                        <a:pt x="367" y="363"/>
                        <a:pt x="221" y="737"/>
                        <a:pt x="93" y="1121"/>
                      </a:cubicBezTo>
                      <a:cubicBezTo>
                        <a:pt x="1" y="1402"/>
                        <a:pt x="208" y="1594"/>
                        <a:pt x="439" y="1622"/>
                      </a:cubicBezTo>
                      <a:cubicBezTo>
                        <a:pt x="467" y="1082"/>
                        <a:pt x="499" y="541"/>
                        <a:pt x="535"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10;p24"/>
                <p:cNvSpPr/>
                <p:nvPr/>
              </p:nvSpPr>
              <p:spPr>
                <a:xfrm>
                  <a:off x="345737" y="3882500"/>
                  <a:ext cx="49153" cy="68973"/>
                </a:xfrm>
                <a:custGeom>
                  <a:avLst/>
                  <a:gdLst/>
                  <a:ahLst/>
                  <a:cxnLst/>
                  <a:rect l="l" t="t" r="r" b="b"/>
                  <a:pathLst>
                    <a:path w="1912" h="2683" extrusionOk="0">
                      <a:moveTo>
                        <a:pt x="1506" y="1"/>
                      </a:moveTo>
                      <a:cubicBezTo>
                        <a:pt x="1299" y="1"/>
                        <a:pt x="1082" y="136"/>
                        <a:pt x="1061" y="399"/>
                      </a:cubicBezTo>
                      <a:cubicBezTo>
                        <a:pt x="1018" y="1021"/>
                        <a:pt x="748" y="1551"/>
                        <a:pt x="300" y="1982"/>
                      </a:cubicBezTo>
                      <a:cubicBezTo>
                        <a:pt x="1" y="2267"/>
                        <a:pt x="286" y="2683"/>
                        <a:pt x="609" y="2683"/>
                      </a:cubicBezTo>
                      <a:cubicBezTo>
                        <a:pt x="705" y="2683"/>
                        <a:pt x="802" y="2651"/>
                        <a:pt x="887" y="2566"/>
                      </a:cubicBezTo>
                      <a:cubicBezTo>
                        <a:pt x="1499" y="1982"/>
                        <a:pt x="1830" y="1242"/>
                        <a:pt x="1890" y="399"/>
                      </a:cubicBezTo>
                      <a:cubicBezTo>
                        <a:pt x="1911" y="136"/>
                        <a:pt x="1713" y="1"/>
                        <a:pt x="1506"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11;p24"/>
                <p:cNvSpPr/>
                <p:nvPr/>
              </p:nvSpPr>
              <p:spPr>
                <a:xfrm>
                  <a:off x="114101" y="4287344"/>
                  <a:ext cx="38176" cy="75117"/>
                </a:xfrm>
                <a:custGeom>
                  <a:avLst/>
                  <a:gdLst/>
                  <a:ahLst/>
                  <a:cxnLst/>
                  <a:rect l="l" t="t" r="r" b="b"/>
                  <a:pathLst>
                    <a:path w="1485" h="2922" extrusionOk="0">
                      <a:moveTo>
                        <a:pt x="1079" y="0"/>
                      </a:moveTo>
                      <a:cubicBezTo>
                        <a:pt x="872" y="0"/>
                        <a:pt x="656" y="136"/>
                        <a:pt x="641" y="402"/>
                      </a:cubicBezTo>
                      <a:cubicBezTo>
                        <a:pt x="598" y="1061"/>
                        <a:pt x="439" y="1691"/>
                        <a:pt x="158" y="2292"/>
                      </a:cubicBezTo>
                      <a:cubicBezTo>
                        <a:pt x="1" y="2619"/>
                        <a:pt x="289" y="2921"/>
                        <a:pt x="559" y="2921"/>
                      </a:cubicBezTo>
                      <a:cubicBezTo>
                        <a:pt x="680" y="2921"/>
                        <a:pt x="802" y="2857"/>
                        <a:pt x="872" y="2708"/>
                      </a:cubicBezTo>
                      <a:cubicBezTo>
                        <a:pt x="1221" y="1972"/>
                        <a:pt x="1417" y="1213"/>
                        <a:pt x="1467" y="402"/>
                      </a:cubicBezTo>
                      <a:cubicBezTo>
                        <a:pt x="1485" y="136"/>
                        <a:pt x="1285" y="0"/>
                        <a:pt x="1079"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12;p24"/>
                <p:cNvSpPr/>
                <p:nvPr/>
              </p:nvSpPr>
              <p:spPr>
                <a:xfrm>
                  <a:off x="148958" y="4304181"/>
                  <a:ext cx="55065" cy="101699"/>
                </a:xfrm>
                <a:custGeom>
                  <a:avLst/>
                  <a:gdLst/>
                  <a:ahLst/>
                  <a:cxnLst/>
                  <a:rect l="l" t="t" r="r" b="b"/>
                  <a:pathLst>
                    <a:path w="2142" h="3956" extrusionOk="0">
                      <a:moveTo>
                        <a:pt x="1641" y="0"/>
                      </a:moveTo>
                      <a:cubicBezTo>
                        <a:pt x="1473" y="0"/>
                        <a:pt x="1306" y="85"/>
                        <a:pt x="1235" y="284"/>
                      </a:cubicBezTo>
                      <a:cubicBezTo>
                        <a:pt x="861" y="1341"/>
                        <a:pt x="484" y="2398"/>
                        <a:pt x="107" y="3455"/>
                      </a:cubicBezTo>
                      <a:cubicBezTo>
                        <a:pt x="0" y="3757"/>
                        <a:pt x="249" y="3956"/>
                        <a:pt x="502" y="3956"/>
                      </a:cubicBezTo>
                      <a:cubicBezTo>
                        <a:pt x="669" y="3956"/>
                        <a:pt x="836" y="3870"/>
                        <a:pt x="907" y="3675"/>
                      </a:cubicBezTo>
                      <a:lnTo>
                        <a:pt x="2035" y="506"/>
                      </a:lnTo>
                      <a:cubicBezTo>
                        <a:pt x="2142" y="199"/>
                        <a:pt x="1893" y="0"/>
                        <a:pt x="1641"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13;p24"/>
                <p:cNvSpPr/>
                <p:nvPr/>
              </p:nvSpPr>
              <p:spPr>
                <a:xfrm>
                  <a:off x="2477345" y="3138003"/>
                  <a:ext cx="298336" cy="110876"/>
                </a:xfrm>
                <a:custGeom>
                  <a:avLst/>
                  <a:gdLst/>
                  <a:ahLst/>
                  <a:cxnLst/>
                  <a:rect l="l" t="t" r="r" b="b"/>
                  <a:pathLst>
                    <a:path w="11605" h="4313" extrusionOk="0">
                      <a:moveTo>
                        <a:pt x="0" y="1"/>
                      </a:moveTo>
                      <a:lnTo>
                        <a:pt x="0" y="1"/>
                      </a:lnTo>
                      <a:cubicBezTo>
                        <a:pt x="686" y="819"/>
                        <a:pt x="1519" y="1509"/>
                        <a:pt x="2409" y="2099"/>
                      </a:cubicBezTo>
                      <a:cubicBezTo>
                        <a:pt x="3302" y="2694"/>
                        <a:pt x="4269" y="3173"/>
                        <a:pt x="5280" y="3541"/>
                      </a:cubicBezTo>
                      <a:cubicBezTo>
                        <a:pt x="6293" y="3882"/>
                        <a:pt x="7343" y="4152"/>
                        <a:pt x="8410" y="4241"/>
                      </a:cubicBezTo>
                      <a:cubicBezTo>
                        <a:pt x="8944" y="4312"/>
                        <a:pt x="9481" y="4298"/>
                        <a:pt x="10014" y="4305"/>
                      </a:cubicBezTo>
                      <a:cubicBezTo>
                        <a:pt x="10548" y="4298"/>
                        <a:pt x="11078" y="4224"/>
                        <a:pt x="11605" y="4173"/>
                      </a:cubicBezTo>
                      <a:lnTo>
                        <a:pt x="11605" y="4173"/>
                      </a:lnTo>
                      <a:cubicBezTo>
                        <a:pt x="11336" y="4177"/>
                        <a:pt x="11068" y="4180"/>
                        <a:pt x="10799" y="4180"/>
                      </a:cubicBezTo>
                      <a:cubicBezTo>
                        <a:pt x="10006" y="4180"/>
                        <a:pt x="9216" y="4152"/>
                        <a:pt x="8435" y="4027"/>
                      </a:cubicBezTo>
                      <a:cubicBezTo>
                        <a:pt x="7389" y="3899"/>
                        <a:pt x="6361" y="3636"/>
                        <a:pt x="5372" y="3280"/>
                      </a:cubicBezTo>
                      <a:cubicBezTo>
                        <a:pt x="4372" y="2943"/>
                        <a:pt x="3426" y="2469"/>
                        <a:pt x="2522" y="1922"/>
                      </a:cubicBezTo>
                      <a:cubicBezTo>
                        <a:pt x="1622" y="1374"/>
                        <a:pt x="768" y="740"/>
                        <a:pt x="0"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14;p24"/>
                <p:cNvSpPr/>
                <p:nvPr/>
              </p:nvSpPr>
              <p:spPr>
                <a:xfrm>
                  <a:off x="1381684" y="1714046"/>
                  <a:ext cx="598805" cy="1478670"/>
                </a:xfrm>
                <a:custGeom>
                  <a:avLst/>
                  <a:gdLst/>
                  <a:ahLst/>
                  <a:cxnLst/>
                  <a:rect l="l" t="t" r="r" b="b"/>
                  <a:pathLst>
                    <a:path w="23293" h="57519" extrusionOk="0">
                      <a:moveTo>
                        <a:pt x="10395" y="1"/>
                      </a:moveTo>
                      <a:lnTo>
                        <a:pt x="10395" y="1"/>
                      </a:lnTo>
                      <a:cubicBezTo>
                        <a:pt x="6891" y="4575"/>
                        <a:pt x="4192" y="9780"/>
                        <a:pt x="2417" y="15284"/>
                      </a:cubicBezTo>
                      <a:cubicBezTo>
                        <a:pt x="655" y="20783"/>
                        <a:pt x="0" y="26725"/>
                        <a:pt x="1072" y="32459"/>
                      </a:cubicBezTo>
                      <a:cubicBezTo>
                        <a:pt x="1644" y="35312"/>
                        <a:pt x="2665" y="38066"/>
                        <a:pt x="4042" y="40620"/>
                      </a:cubicBezTo>
                      <a:lnTo>
                        <a:pt x="4572" y="41573"/>
                      </a:lnTo>
                      <a:cubicBezTo>
                        <a:pt x="4747" y="41890"/>
                        <a:pt x="4921" y="42210"/>
                        <a:pt x="5138" y="42502"/>
                      </a:cubicBezTo>
                      <a:lnTo>
                        <a:pt x="6365" y="44302"/>
                      </a:lnTo>
                      <a:cubicBezTo>
                        <a:pt x="6788" y="44889"/>
                        <a:pt x="7276" y="45430"/>
                        <a:pt x="7727" y="45992"/>
                      </a:cubicBezTo>
                      <a:lnTo>
                        <a:pt x="8425" y="46828"/>
                      </a:lnTo>
                      <a:lnTo>
                        <a:pt x="9186" y="47604"/>
                      </a:lnTo>
                      <a:lnTo>
                        <a:pt x="10716" y="49144"/>
                      </a:lnTo>
                      <a:lnTo>
                        <a:pt x="12367" y="50556"/>
                      </a:lnTo>
                      <a:lnTo>
                        <a:pt x="13188" y="51261"/>
                      </a:lnTo>
                      <a:cubicBezTo>
                        <a:pt x="13469" y="51489"/>
                        <a:pt x="13768" y="51691"/>
                        <a:pt x="14056" y="51908"/>
                      </a:cubicBezTo>
                      <a:lnTo>
                        <a:pt x="15807" y="53185"/>
                      </a:lnTo>
                      <a:lnTo>
                        <a:pt x="16248" y="53502"/>
                      </a:lnTo>
                      <a:lnTo>
                        <a:pt x="16707" y="53786"/>
                      </a:lnTo>
                      <a:lnTo>
                        <a:pt x="17628" y="54356"/>
                      </a:lnTo>
                      <a:lnTo>
                        <a:pt x="19467" y="55494"/>
                      </a:lnTo>
                      <a:cubicBezTo>
                        <a:pt x="20734" y="56188"/>
                        <a:pt x="22015" y="56850"/>
                        <a:pt x="23292" y="57518"/>
                      </a:cubicBezTo>
                      <a:lnTo>
                        <a:pt x="19542" y="55370"/>
                      </a:lnTo>
                      <a:lnTo>
                        <a:pt x="17742" y="54181"/>
                      </a:lnTo>
                      <a:lnTo>
                        <a:pt x="16842" y="53591"/>
                      </a:lnTo>
                      <a:lnTo>
                        <a:pt x="16393" y="53292"/>
                      </a:lnTo>
                      <a:lnTo>
                        <a:pt x="15963" y="52965"/>
                      </a:lnTo>
                      <a:lnTo>
                        <a:pt x="14249" y="51663"/>
                      </a:lnTo>
                      <a:cubicBezTo>
                        <a:pt x="13964" y="51442"/>
                        <a:pt x="13669" y="51236"/>
                        <a:pt x="13398" y="51004"/>
                      </a:cubicBezTo>
                      <a:lnTo>
                        <a:pt x="12590" y="50290"/>
                      </a:lnTo>
                      <a:lnTo>
                        <a:pt x="10983" y="48863"/>
                      </a:lnTo>
                      <a:lnTo>
                        <a:pt x="9495" y="47312"/>
                      </a:lnTo>
                      <a:cubicBezTo>
                        <a:pt x="5540" y="43174"/>
                        <a:pt x="2715" y="37959"/>
                        <a:pt x="1612" y="32352"/>
                      </a:cubicBezTo>
                      <a:cubicBezTo>
                        <a:pt x="1072" y="29549"/>
                        <a:pt x="951" y="26671"/>
                        <a:pt x="1182" y="23822"/>
                      </a:cubicBezTo>
                      <a:cubicBezTo>
                        <a:pt x="1409" y="20972"/>
                        <a:pt x="2003" y="18154"/>
                        <a:pt x="2818" y="15407"/>
                      </a:cubicBezTo>
                      <a:cubicBezTo>
                        <a:pt x="3643" y="12662"/>
                        <a:pt x="4722" y="9990"/>
                        <a:pt x="5998" y="7418"/>
                      </a:cubicBezTo>
                      <a:cubicBezTo>
                        <a:pt x="7272" y="4842"/>
                        <a:pt x="8717" y="2341"/>
                        <a:pt x="10395"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15;p24"/>
                <p:cNvSpPr/>
                <p:nvPr/>
              </p:nvSpPr>
              <p:spPr>
                <a:xfrm>
                  <a:off x="1604656" y="1695666"/>
                  <a:ext cx="564922" cy="448159"/>
                </a:xfrm>
                <a:custGeom>
                  <a:avLst/>
                  <a:gdLst/>
                  <a:ahLst/>
                  <a:cxnLst/>
                  <a:rect l="l" t="t" r="r" b="b"/>
                  <a:pathLst>
                    <a:path w="21975" h="17433" extrusionOk="0">
                      <a:moveTo>
                        <a:pt x="14587" y="1"/>
                      </a:moveTo>
                      <a:cubicBezTo>
                        <a:pt x="6430" y="1"/>
                        <a:pt x="0" y="14124"/>
                        <a:pt x="0" y="14124"/>
                      </a:cubicBezTo>
                      <a:lnTo>
                        <a:pt x="13842" y="17432"/>
                      </a:lnTo>
                      <a:cubicBezTo>
                        <a:pt x="13842" y="17432"/>
                        <a:pt x="21974" y="1071"/>
                        <a:pt x="15674" y="85"/>
                      </a:cubicBezTo>
                      <a:cubicBezTo>
                        <a:pt x="15309" y="28"/>
                        <a:pt x="14946" y="1"/>
                        <a:pt x="14587" y="1"/>
                      </a:cubicBezTo>
                      <a:close/>
                    </a:path>
                  </a:pathLst>
                </a:custGeom>
                <a:solidFill>
                  <a:srgbClr val="2FE4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16;p24"/>
                <p:cNvSpPr/>
                <p:nvPr/>
              </p:nvSpPr>
              <p:spPr>
                <a:xfrm>
                  <a:off x="1585788" y="1684921"/>
                  <a:ext cx="789220" cy="462529"/>
                </a:xfrm>
                <a:custGeom>
                  <a:avLst/>
                  <a:gdLst/>
                  <a:ahLst/>
                  <a:cxnLst/>
                  <a:rect l="l" t="t" r="r" b="b"/>
                  <a:pathLst>
                    <a:path w="30700" h="17992" extrusionOk="0">
                      <a:moveTo>
                        <a:pt x="16121" y="1"/>
                      </a:moveTo>
                      <a:cubicBezTo>
                        <a:pt x="15239" y="1"/>
                        <a:pt x="14359" y="91"/>
                        <a:pt x="13538" y="361"/>
                      </a:cubicBezTo>
                      <a:cubicBezTo>
                        <a:pt x="11745" y="881"/>
                        <a:pt x="10144" y="1845"/>
                        <a:pt x="8745" y="2994"/>
                      </a:cubicBezTo>
                      <a:cubicBezTo>
                        <a:pt x="7340" y="4143"/>
                        <a:pt x="6105" y="5467"/>
                        <a:pt x="4995" y="6879"/>
                      </a:cubicBezTo>
                      <a:cubicBezTo>
                        <a:pt x="2787" y="9714"/>
                        <a:pt x="1171" y="12951"/>
                        <a:pt x="1" y="16299"/>
                      </a:cubicBezTo>
                      <a:cubicBezTo>
                        <a:pt x="748" y="14688"/>
                        <a:pt x="1509" y="13087"/>
                        <a:pt x="2438" y="11582"/>
                      </a:cubicBezTo>
                      <a:cubicBezTo>
                        <a:pt x="3370" y="10081"/>
                        <a:pt x="4363" y="8621"/>
                        <a:pt x="5497" y="7284"/>
                      </a:cubicBezTo>
                      <a:cubicBezTo>
                        <a:pt x="7753" y="4638"/>
                        <a:pt x="10535" y="2257"/>
                        <a:pt x="13801" y="1297"/>
                      </a:cubicBezTo>
                      <a:cubicBezTo>
                        <a:pt x="14504" y="1070"/>
                        <a:pt x="15232" y="1001"/>
                        <a:pt x="15948" y="1001"/>
                      </a:cubicBezTo>
                      <a:cubicBezTo>
                        <a:pt x="16054" y="1001"/>
                        <a:pt x="16160" y="1003"/>
                        <a:pt x="16266" y="1005"/>
                      </a:cubicBezTo>
                      <a:cubicBezTo>
                        <a:pt x="17034" y="1023"/>
                        <a:pt x="17515" y="1454"/>
                        <a:pt x="17743" y="2197"/>
                      </a:cubicBezTo>
                      <a:cubicBezTo>
                        <a:pt x="17977" y="2922"/>
                        <a:pt x="17973" y="3791"/>
                        <a:pt x="17909" y="4630"/>
                      </a:cubicBezTo>
                      <a:cubicBezTo>
                        <a:pt x="17842" y="5480"/>
                        <a:pt x="17689" y="6337"/>
                        <a:pt x="17504" y="7188"/>
                      </a:cubicBezTo>
                      <a:cubicBezTo>
                        <a:pt x="16778" y="10596"/>
                        <a:pt x="15576" y="13951"/>
                        <a:pt x="14234" y="17192"/>
                      </a:cubicBezTo>
                      <a:lnTo>
                        <a:pt x="13904" y="17992"/>
                      </a:lnTo>
                      <a:lnTo>
                        <a:pt x="13904" y="17992"/>
                      </a:lnTo>
                      <a:lnTo>
                        <a:pt x="14750" y="17872"/>
                      </a:lnTo>
                      <a:cubicBezTo>
                        <a:pt x="16658" y="17597"/>
                        <a:pt x="18600" y="17423"/>
                        <a:pt x="20531" y="17335"/>
                      </a:cubicBezTo>
                      <a:cubicBezTo>
                        <a:pt x="21033" y="17316"/>
                        <a:pt x="21537" y="17304"/>
                        <a:pt x="22040" y="17304"/>
                      </a:cubicBezTo>
                      <a:cubicBezTo>
                        <a:pt x="23470" y="17304"/>
                        <a:pt x="24896" y="17398"/>
                        <a:pt x="26281" y="17690"/>
                      </a:cubicBezTo>
                      <a:lnTo>
                        <a:pt x="26540" y="17743"/>
                      </a:lnTo>
                      <a:lnTo>
                        <a:pt x="26636" y="17512"/>
                      </a:lnTo>
                      <a:cubicBezTo>
                        <a:pt x="27913" y="14445"/>
                        <a:pt x="29286" y="11407"/>
                        <a:pt x="30699" y="8387"/>
                      </a:cubicBezTo>
                      <a:lnTo>
                        <a:pt x="30699" y="8387"/>
                      </a:lnTo>
                      <a:cubicBezTo>
                        <a:pt x="29859" y="9828"/>
                        <a:pt x="29069" y="11297"/>
                        <a:pt x="28297" y="12777"/>
                      </a:cubicBezTo>
                      <a:cubicBezTo>
                        <a:pt x="27565" y="14182"/>
                        <a:pt x="26846" y="15598"/>
                        <a:pt x="26177" y="17039"/>
                      </a:cubicBezTo>
                      <a:cubicBezTo>
                        <a:pt x="24306" y="16605"/>
                        <a:pt x="22403" y="16498"/>
                        <a:pt x="20513" y="16494"/>
                      </a:cubicBezTo>
                      <a:cubicBezTo>
                        <a:pt x="18813" y="16494"/>
                        <a:pt x="17127" y="16622"/>
                        <a:pt x="15441" y="16822"/>
                      </a:cubicBezTo>
                      <a:cubicBezTo>
                        <a:pt x="16718" y="13773"/>
                        <a:pt x="17849" y="10675"/>
                        <a:pt x="18582" y="7416"/>
                      </a:cubicBezTo>
                      <a:cubicBezTo>
                        <a:pt x="18767" y="6530"/>
                        <a:pt x="18912" y="5633"/>
                        <a:pt x="18976" y="4712"/>
                      </a:cubicBezTo>
                      <a:cubicBezTo>
                        <a:pt x="19030" y="3791"/>
                        <a:pt x="19045" y="2841"/>
                        <a:pt x="18725" y="1870"/>
                      </a:cubicBezTo>
                      <a:cubicBezTo>
                        <a:pt x="18585" y="1393"/>
                        <a:pt x="18287" y="894"/>
                        <a:pt x="17849" y="536"/>
                      </a:cubicBezTo>
                      <a:cubicBezTo>
                        <a:pt x="17415" y="152"/>
                        <a:pt x="16817" y="30"/>
                        <a:pt x="16326" y="2"/>
                      </a:cubicBezTo>
                      <a:cubicBezTo>
                        <a:pt x="16258" y="1"/>
                        <a:pt x="16189" y="1"/>
                        <a:pt x="16121" y="1"/>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17;p24"/>
                <p:cNvSpPr/>
                <p:nvPr/>
              </p:nvSpPr>
              <p:spPr>
                <a:xfrm rot="7823354">
                  <a:off x="822851" y="3569909"/>
                  <a:ext cx="419573" cy="540850"/>
                </a:xfrm>
                <a:custGeom>
                  <a:avLst/>
                  <a:gdLst/>
                  <a:ahLst/>
                  <a:cxnLst/>
                  <a:rect l="l" t="t" r="r" b="b"/>
                  <a:pathLst>
                    <a:path w="10154" h="13089" extrusionOk="0">
                      <a:moveTo>
                        <a:pt x="6599" y="0"/>
                      </a:moveTo>
                      <a:cubicBezTo>
                        <a:pt x="6193" y="0"/>
                        <a:pt x="5777" y="80"/>
                        <a:pt x="5408" y="249"/>
                      </a:cubicBezTo>
                      <a:cubicBezTo>
                        <a:pt x="4888" y="487"/>
                        <a:pt x="4454" y="847"/>
                        <a:pt x="4074" y="1238"/>
                      </a:cubicBezTo>
                      <a:cubicBezTo>
                        <a:pt x="3326" y="2045"/>
                        <a:pt x="2811" y="2996"/>
                        <a:pt x="2356" y="3953"/>
                      </a:cubicBezTo>
                      <a:cubicBezTo>
                        <a:pt x="1914" y="4917"/>
                        <a:pt x="1541" y="5909"/>
                        <a:pt x="1249" y="6920"/>
                      </a:cubicBezTo>
                      <a:cubicBezTo>
                        <a:pt x="651" y="8940"/>
                        <a:pt x="228" y="11004"/>
                        <a:pt x="0" y="13089"/>
                      </a:cubicBezTo>
                      <a:cubicBezTo>
                        <a:pt x="228" y="12067"/>
                        <a:pt x="466" y="11046"/>
                        <a:pt x="747" y="10043"/>
                      </a:cubicBezTo>
                      <a:cubicBezTo>
                        <a:pt x="1018" y="9033"/>
                        <a:pt x="1310" y="8033"/>
                        <a:pt x="1655" y="7051"/>
                      </a:cubicBezTo>
                      <a:cubicBezTo>
                        <a:pt x="2006" y="6073"/>
                        <a:pt x="2356" y="5094"/>
                        <a:pt x="2811" y="4166"/>
                      </a:cubicBezTo>
                      <a:cubicBezTo>
                        <a:pt x="3262" y="3244"/>
                        <a:pt x="3782" y="2341"/>
                        <a:pt x="4472" y="1619"/>
                      </a:cubicBezTo>
                      <a:cubicBezTo>
                        <a:pt x="4814" y="1256"/>
                        <a:pt x="5195" y="936"/>
                        <a:pt x="5628" y="730"/>
                      </a:cubicBezTo>
                      <a:cubicBezTo>
                        <a:pt x="5950" y="581"/>
                        <a:pt x="6286" y="510"/>
                        <a:pt x="6633" y="510"/>
                      </a:cubicBezTo>
                      <a:cubicBezTo>
                        <a:pt x="6759" y="510"/>
                        <a:pt x="6887" y="519"/>
                        <a:pt x="7016" y="538"/>
                      </a:cubicBezTo>
                      <a:cubicBezTo>
                        <a:pt x="7503" y="597"/>
                        <a:pt x="7969" y="758"/>
                        <a:pt x="8360" y="1035"/>
                      </a:cubicBezTo>
                      <a:cubicBezTo>
                        <a:pt x="8752" y="1313"/>
                        <a:pt x="9058" y="1701"/>
                        <a:pt x="9275" y="2145"/>
                      </a:cubicBezTo>
                      <a:cubicBezTo>
                        <a:pt x="9716" y="3042"/>
                        <a:pt x="9830" y="4095"/>
                        <a:pt x="9830" y="5123"/>
                      </a:cubicBezTo>
                      <a:cubicBezTo>
                        <a:pt x="9840" y="6162"/>
                        <a:pt x="9712" y="7201"/>
                        <a:pt x="9517" y="8229"/>
                      </a:cubicBezTo>
                      <a:cubicBezTo>
                        <a:pt x="9833" y="7229"/>
                        <a:pt x="10015" y="6186"/>
                        <a:pt x="10101" y="5134"/>
                      </a:cubicBezTo>
                      <a:cubicBezTo>
                        <a:pt x="10153" y="4081"/>
                        <a:pt x="10093" y="2985"/>
                        <a:pt x="9659" y="1968"/>
                      </a:cubicBezTo>
                      <a:cubicBezTo>
                        <a:pt x="9446" y="1462"/>
                        <a:pt x="9104" y="986"/>
                        <a:pt x="8641" y="651"/>
                      </a:cubicBezTo>
                      <a:cubicBezTo>
                        <a:pt x="8183" y="313"/>
                        <a:pt x="7635" y="118"/>
                        <a:pt x="7087" y="39"/>
                      </a:cubicBezTo>
                      <a:cubicBezTo>
                        <a:pt x="6928" y="13"/>
                        <a:pt x="6765" y="0"/>
                        <a:pt x="6599" y="0"/>
                      </a:cubicBezTo>
                      <a:close/>
                    </a:path>
                  </a:pathLst>
                </a:custGeom>
                <a:solidFill>
                  <a:srgbClr val="4433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 name="Google Shape;418;p24"/>
            <p:cNvGrpSpPr/>
            <p:nvPr/>
          </p:nvGrpSpPr>
          <p:grpSpPr>
            <a:xfrm>
              <a:off x="4566208" y="2080100"/>
              <a:ext cx="4266394" cy="1374543"/>
              <a:chOff x="4566208" y="1958250"/>
              <a:chExt cx="4266394" cy="1374543"/>
            </a:xfrm>
          </p:grpSpPr>
          <p:sp>
            <p:nvSpPr>
              <p:cNvPr id="24" name="Google Shape;419;p24"/>
              <p:cNvSpPr/>
              <p:nvPr/>
            </p:nvSpPr>
            <p:spPr>
              <a:xfrm>
                <a:off x="5353712" y="1958250"/>
                <a:ext cx="3478890" cy="781951"/>
              </a:xfrm>
              <a:custGeom>
                <a:avLst/>
                <a:gdLst/>
                <a:ahLst/>
                <a:cxnLst/>
                <a:rect l="l" t="t" r="r" b="b"/>
                <a:pathLst>
                  <a:path w="51675" h="11615" extrusionOk="0">
                    <a:moveTo>
                      <a:pt x="51357" y="0"/>
                    </a:moveTo>
                    <a:lnTo>
                      <a:pt x="51119" y="84"/>
                    </a:lnTo>
                    <a:cubicBezTo>
                      <a:pt x="51200" y="327"/>
                      <a:pt x="51266" y="565"/>
                      <a:pt x="51317" y="795"/>
                    </a:cubicBezTo>
                    <a:lnTo>
                      <a:pt x="51564" y="742"/>
                    </a:lnTo>
                    <a:cubicBezTo>
                      <a:pt x="51514" y="504"/>
                      <a:pt x="51443" y="254"/>
                      <a:pt x="51357" y="0"/>
                    </a:cubicBezTo>
                    <a:close/>
                    <a:moveTo>
                      <a:pt x="51667" y="1506"/>
                    </a:moveTo>
                    <a:lnTo>
                      <a:pt x="51414" y="1520"/>
                    </a:lnTo>
                    <a:cubicBezTo>
                      <a:pt x="51420" y="1603"/>
                      <a:pt x="51423" y="1687"/>
                      <a:pt x="51423" y="1770"/>
                    </a:cubicBezTo>
                    <a:cubicBezTo>
                      <a:pt x="51423" y="1927"/>
                      <a:pt x="51414" y="2091"/>
                      <a:pt x="51397" y="2251"/>
                    </a:cubicBezTo>
                    <a:lnTo>
                      <a:pt x="51647" y="2278"/>
                    </a:lnTo>
                    <a:cubicBezTo>
                      <a:pt x="51667" y="2108"/>
                      <a:pt x="51674" y="1938"/>
                      <a:pt x="51674" y="1770"/>
                    </a:cubicBezTo>
                    <a:cubicBezTo>
                      <a:pt x="51674" y="1680"/>
                      <a:pt x="51674" y="1594"/>
                      <a:pt x="51667" y="1506"/>
                    </a:cubicBezTo>
                    <a:close/>
                    <a:moveTo>
                      <a:pt x="51263" y="2973"/>
                    </a:moveTo>
                    <a:cubicBezTo>
                      <a:pt x="51203" y="3204"/>
                      <a:pt x="51126" y="3441"/>
                      <a:pt x="51029" y="3671"/>
                    </a:cubicBezTo>
                    <a:lnTo>
                      <a:pt x="51263" y="3768"/>
                    </a:lnTo>
                    <a:cubicBezTo>
                      <a:pt x="51363" y="3524"/>
                      <a:pt x="51446" y="3281"/>
                      <a:pt x="51507" y="3037"/>
                    </a:cubicBezTo>
                    <a:lnTo>
                      <a:pt x="51263" y="2973"/>
                    </a:lnTo>
                    <a:close/>
                    <a:moveTo>
                      <a:pt x="50705" y="4332"/>
                    </a:moveTo>
                    <a:cubicBezTo>
                      <a:pt x="50585" y="4546"/>
                      <a:pt x="50452" y="4753"/>
                      <a:pt x="50307" y="4954"/>
                    </a:cubicBezTo>
                    <a:lnTo>
                      <a:pt x="50512" y="5101"/>
                    </a:lnTo>
                    <a:cubicBezTo>
                      <a:pt x="50662" y="4893"/>
                      <a:pt x="50802" y="4676"/>
                      <a:pt x="50925" y="4456"/>
                    </a:cubicBezTo>
                    <a:lnTo>
                      <a:pt x="50705" y="4332"/>
                    </a:lnTo>
                    <a:close/>
                    <a:moveTo>
                      <a:pt x="49837" y="5525"/>
                    </a:moveTo>
                    <a:lnTo>
                      <a:pt x="49817" y="5548"/>
                    </a:lnTo>
                    <a:cubicBezTo>
                      <a:pt x="49656" y="5718"/>
                      <a:pt x="49486" y="5886"/>
                      <a:pt x="49309" y="6043"/>
                    </a:cubicBezTo>
                    <a:lnTo>
                      <a:pt x="49479" y="6233"/>
                    </a:lnTo>
                    <a:cubicBezTo>
                      <a:pt x="49660" y="6069"/>
                      <a:pt x="49837" y="5896"/>
                      <a:pt x="50000" y="5718"/>
                    </a:cubicBezTo>
                    <a:lnTo>
                      <a:pt x="50024" y="5695"/>
                    </a:lnTo>
                    <a:lnTo>
                      <a:pt x="49837" y="5525"/>
                    </a:lnTo>
                    <a:close/>
                    <a:moveTo>
                      <a:pt x="48734" y="6510"/>
                    </a:moveTo>
                    <a:cubicBezTo>
                      <a:pt x="48540" y="6657"/>
                      <a:pt x="48334" y="6797"/>
                      <a:pt x="48123" y="6931"/>
                    </a:cubicBezTo>
                    <a:lnTo>
                      <a:pt x="48257" y="7145"/>
                    </a:lnTo>
                    <a:cubicBezTo>
                      <a:pt x="48474" y="7008"/>
                      <a:pt x="48688" y="6861"/>
                      <a:pt x="48884" y="6714"/>
                    </a:cubicBezTo>
                    <a:lnTo>
                      <a:pt x="48734" y="6510"/>
                    </a:lnTo>
                    <a:close/>
                    <a:moveTo>
                      <a:pt x="14177" y="7028"/>
                    </a:moveTo>
                    <a:lnTo>
                      <a:pt x="14173" y="7282"/>
                    </a:lnTo>
                    <a:cubicBezTo>
                      <a:pt x="14424" y="7286"/>
                      <a:pt x="14674" y="7289"/>
                      <a:pt x="14925" y="7298"/>
                    </a:cubicBezTo>
                    <a:lnTo>
                      <a:pt x="14931" y="7045"/>
                    </a:lnTo>
                    <a:cubicBezTo>
                      <a:pt x="14681" y="7038"/>
                      <a:pt x="14430" y="7031"/>
                      <a:pt x="14177" y="7028"/>
                    </a:cubicBezTo>
                    <a:close/>
                    <a:moveTo>
                      <a:pt x="13422" y="7031"/>
                    </a:moveTo>
                    <a:cubicBezTo>
                      <a:pt x="13168" y="7035"/>
                      <a:pt x="12918" y="7045"/>
                      <a:pt x="12664" y="7055"/>
                    </a:cubicBezTo>
                    <a:lnTo>
                      <a:pt x="12677" y="7306"/>
                    </a:lnTo>
                    <a:cubicBezTo>
                      <a:pt x="12924" y="7295"/>
                      <a:pt x="13175" y="7289"/>
                      <a:pt x="13425" y="7286"/>
                    </a:cubicBezTo>
                    <a:lnTo>
                      <a:pt x="13422" y="7031"/>
                    </a:lnTo>
                    <a:close/>
                    <a:moveTo>
                      <a:pt x="15687" y="7075"/>
                    </a:moveTo>
                    <a:lnTo>
                      <a:pt x="15676" y="7326"/>
                    </a:lnTo>
                    <a:cubicBezTo>
                      <a:pt x="15924" y="7338"/>
                      <a:pt x="16174" y="7352"/>
                      <a:pt x="16425" y="7369"/>
                    </a:cubicBezTo>
                    <a:lnTo>
                      <a:pt x="16442" y="7118"/>
                    </a:lnTo>
                    <a:cubicBezTo>
                      <a:pt x="16191" y="7101"/>
                      <a:pt x="15941" y="7085"/>
                      <a:pt x="15687" y="7075"/>
                    </a:cubicBezTo>
                    <a:close/>
                    <a:moveTo>
                      <a:pt x="11908" y="7095"/>
                    </a:moveTo>
                    <a:cubicBezTo>
                      <a:pt x="11658" y="7112"/>
                      <a:pt x="11407" y="7132"/>
                      <a:pt x="11157" y="7155"/>
                    </a:cubicBezTo>
                    <a:lnTo>
                      <a:pt x="11181" y="7409"/>
                    </a:lnTo>
                    <a:cubicBezTo>
                      <a:pt x="11428" y="7386"/>
                      <a:pt x="11678" y="7366"/>
                      <a:pt x="11925" y="7349"/>
                    </a:cubicBezTo>
                    <a:lnTo>
                      <a:pt x="11908" y="7095"/>
                    </a:lnTo>
                    <a:close/>
                    <a:moveTo>
                      <a:pt x="17193" y="7172"/>
                    </a:moveTo>
                    <a:lnTo>
                      <a:pt x="17173" y="7426"/>
                    </a:lnTo>
                    <a:cubicBezTo>
                      <a:pt x="17424" y="7446"/>
                      <a:pt x="17674" y="7469"/>
                      <a:pt x="17921" y="7492"/>
                    </a:cubicBezTo>
                    <a:lnTo>
                      <a:pt x="17948" y="7241"/>
                    </a:lnTo>
                    <a:cubicBezTo>
                      <a:pt x="17697" y="7215"/>
                      <a:pt x="17447" y="7195"/>
                      <a:pt x="17193" y="7172"/>
                    </a:cubicBezTo>
                    <a:close/>
                    <a:moveTo>
                      <a:pt x="10402" y="7235"/>
                    </a:moveTo>
                    <a:cubicBezTo>
                      <a:pt x="10152" y="7269"/>
                      <a:pt x="9904" y="7302"/>
                      <a:pt x="9654" y="7338"/>
                    </a:cubicBezTo>
                    <a:lnTo>
                      <a:pt x="9691" y="7589"/>
                    </a:lnTo>
                    <a:cubicBezTo>
                      <a:pt x="9938" y="7553"/>
                      <a:pt x="10185" y="7519"/>
                      <a:pt x="10436" y="7489"/>
                    </a:cubicBezTo>
                    <a:lnTo>
                      <a:pt x="10402" y="7235"/>
                    </a:lnTo>
                    <a:close/>
                    <a:moveTo>
                      <a:pt x="18696" y="7318"/>
                    </a:moveTo>
                    <a:lnTo>
                      <a:pt x="18670" y="7573"/>
                    </a:lnTo>
                    <a:cubicBezTo>
                      <a:pt x="18920" y="7599"/>
                      <a:pt x="19167" y="7629"/>
                      <a:pt x="19414" y="7659"/>
                    </a:cubicBezTo>
                    <a:lnTo>
                      <a:pt x="19448" y="7409"/>
                    </a:lnTo>
                    <a:cubicBezTo>
                      <a:pt x="19197" y="7375"/>
                      <a:pt x="18947" y="7349"/>
                      <a:pt x="18696" y="7318"/>
                    </a:cubicBezTo>
                    <a:close/>
                    <a:moveTo>
                      <a:pt x="8906" y="7462"/>
                    </a:moveTo>
                    <a:cubicBezTo>
                      <a:pt x="8659" y="7509"/>
                      <a:pt x="8412" y="7556"/>
                      <a:pt x="8165" y="7609"/>
                    </a:cubicBezTo>
                    <a:lnTo>
                      <a:pt x="8215" y="7856"/>
                    </a:lnTo>
                    <a:cubicBezTo>
                      <a:pt x="8461" y="7807"/>
                      <a:pt x="8706" y="7756"/>
                      <a:pt x="8953" y="7713"/>
                    </a:cubicBezTo>
                    <a:lnTo>
                      <a:pt x="8906" y="7462"/>
                    </a:lnTo>
                    <a:close/>
                    <a:moveTo>
                      <a:pt x="20196" y="7506"/>
                    </a:moveTo>
                    <a:lnTo>
                      <a:pt x="20162" y="7756"/>
                    </a:lnTo>
                    <a:cubicBezTo>
                      <a:pt x="20410" y="7790"/>
                      <a:pt x="20657" y="7823"/>
                      <a:pt x="20907" y="7860"/>
                    </a:cubicBezTo>
                    <a:lnTo>
                      <a:pt x="20941" y="7609"/>
                    </a:lnTo>
                    <a:cubicBezTo>
                      <a:pt x="20694" y="7573"/>
                      <a:pt x="20443" y="7539"/>
                      <a:pt x="20196" y="7506"/>
                    </a:cubicBezTo>
                    <a:close/>
                    <a:moveTo>
                      <a:pt x="47478" y="7309"/>
                    </a:moveTo>
                    <a:cubicBezTo>
                      <a:pt x="47268" y="7422"/>
                      <a:pt x="47045" y="7536"/>
                      <a:pt x="46814" y="7646"/>
                    </a:cubicBezTo>
                    <a:lnTo>
                      <a:pt x="46920" y="7873"/>
                    </a:lnTo>
                    <a:cubicBezTo>
                      <a:pt x="47154" y="7763"/>
                      <a:pt x="47385" y="7646"/>
                      <a:pt x="47599" y="7529"/>
                    </a:cubicBezTo>
                    <a:lnTo>
                      <a:pt x="47478" y="7309"/>
                    </a:lnTo>
                    <a:close/>
                    <a:moveTo>
                      <a:pt x="21689" y="7719"/>
                    </a:moveTo>
                    <a:lnTo>
                      <a:pt x="21648" y="7970"/>
                    </a:lnTo>
                    <a:cubicBezTo>
                      <a:pt x="21899" y="8007"/>
                      <a:pt x="22146" y="8047"/>
                      <a:pt x="22394" y="8083"/>
                    </a:cubicBezTo>
                    <a:lnTo>
                      <a:pt x="22434" y="7836"/>
                    </a:lnTo>
                    <a:cubicBezTo>
                      <a:pt x="22186" y="7796"/>
                      <a:pt x="21936" y="7756"/>
                      <a:pt x="21689" y="7719"/>
                    </a:cubicBezTo>
                    <a:close/>
                    <a:moveTo>
                      <a:pt x="7426" y="7779"/>
                    </a:moveTo>
                    <a:cubicBezTo>
                      <a:pt x="7179" y="7840"/>
                      <a:pt x="6935" y="7907"/>
                      <a:pt x="6695" y="7973"/>
                    </a:cubicBezTo>
                    <a:lnTo>
                      <a:pt x="6762" y="8217"/>
                    </a:lnTo>
                    <a:cubicBezTo>
                      <a:pt x="7002" y="8151"/>
                      <a:pt x="7243" y="8087"/>
                      <a:pt x="7487" y="8027"/>
                    </a:cubicBezTo>
                    <a:lnTo>
                      <a:pt x="7426" y="7779"/>
                    </a:lnTo>
                    <a:close/>
                    <a:moveTo>
                      <a:pt x="23179" y="7957"/>
                    </a:moveTo>
                    <a:lnTo>
                      <a:pt x="23139" y="8203"/>
                    </a:lnTo>
                    <a:lnTo>
                      <a:pt x="23880" y="8328"/>
                    </a:lnTo>
                    <a:lnTo>
                      <a:pt x="23920" y="8077"/>
                    </a:lnTo>
                    <a:lnTo>
                      <a:pt x="23179" y="7957"/>
                    </a:lnTo>
                    <a:close/>
                    <a:moveTo>
                      <a:pt x="46129" y="7947"/>
                    </a:moveTo>
                    <a:lnTo>
                      <a:pt x="46006" y="7997"/>
                    </a:lnTo>
                    <a:cubicBezTo>
                      <a:pt x="45815" y="8077"/>
                      <a:pt x="45625" y="8151"/>
                      <a:pt x="45434" y="8220"/>
                    </a:cubicBezTo>
                    <a:lnTo>
                      <a:pt x="45521" y="8458"/>
                    </a:lnTo>
                    <a:cubicBezTo>
                      <a:pt x="45715" y="8388"/>
                      <a:pt x="45909" y="8311"/>
                      <a:pt x="46103" y="8234"/>
                    </a:cubicBezTo>
                    <a:lnTo>
                      <a:pt x="46226" y="8180"/>
                    </a:lnTo>
                    <a:lnTo>
                      <a:pt x="46129" y="7947"/>
                    </a:lnTo>
                    <a:close/>
                    <a:moveTo>
                      <a:pt x="24665" y="8203"/>
                    </a:moveTo>
                    <a:lnTo>
                      <a:pt x="24622" y="8454"/>
                    </a:lnTo>
                    <a:lnTo>
                      <a:pt x="25363" y="8578"/>
                    </a:lnTo>
                    <a:lnTo>
                      <a:pt x="25407" y="8328"/>
                    </a:lnTo>
                    <a:lnTo>
                      <a:pt x="24665" y="8203"/>
                    </a:lnTo>
                    <a:close/>
                    <a:moveTo>
                      <a:pt x="5967" y="8194"/>
                    </a:moveTo>
                    <a:cubicBezTo>
                      <a:pt x="5726" y="8271"/>
                      <a:pt x="5489" y="8354"/>
                      <a:pt x="5252" y="8438"/>
                    </a:cubicBezTo>
                    <a:lnTo>
                      <a:pt x="5335" y="8675"/>
                    </a:lnTo>
                    <a:cubicBezTo>
                      <a:pt x="5572" y="8591"/>
                      <a:pt x="5806" y="8511"/>
                      <a:pt x="6047" y="8434"/>
                    </a:cubicBezTo>
                    <a:lnTo>
                      <a:pt x="5967" y="8194"/>
                    </a:lnTo>
                    <a:close/>
                    <a:moveTo>
                      <a:pt x="26148" y="8454"/>
                    </a:moveTo>
                    <a:lnTo>
                      <a:pt x="26108" y="8704"/>
                    </a:lnTo>
                    <a:lnTo>
                      <a:pt x="26850" y="8829"/>
                    </a:lnTo>
                    <a:lnTo>
                      <a:pt x="26893" y="8578"/>
                    </a:lnTo>
                    <a:lnTo>
                      <a:pt x="26148" y="8454"/>
                    </a:lnTo>
                    <a:close/>
                    <a:moveTo>
                      <a:pt x="44726" y="8468"/>
                    </a:moveTo>
                    <a:cubicBezTo>
                      <a:pt x="44489" y="8544"/>
                      <a:pt x="44252" y="8618"/>
                      <a:pt x="44011" y="8684"/>
                    </a:cubicBezTo>
                    <a:lnTo>
                      <a:pt x="44082" y="8929"/>
                    </a:lnTo>
                    <a:cubicBezTo>
                      <a:pt x="44325" y="8858"/>
                      <a:pt x="44566" y="8785"/>
                      <a:pt x="44806" y="8708"/>
                    </a:cubicBezTo>
                    <a:lnTo>
                      <a:pt x="44726" y="8468"/>
                    </a:lnTo>
                    <a:close/>
                    <a:moveTo>
                      <a:pt x="27634" y="8701"/>
                    </a:moveTo>
                    <a:lnTo>
                      <a:pt x="27594" y="8952"/>
                    </a:lnTo>
                    <a:cubicBezTo>
                      <a:pt x="27841" y="8992"/>
                      <a:pt x="28089" y="9032"/>
                      <a:pt x="28339" y="9072"/>
                    </a:cubicBezTo>
                    <a:lnTo>
                      <a:pt x="28379" y="8822"/>
                    </a:lnTo>
                    <a:cubicBezTo>
                      <a:pt x="28129" y="8781"/>
                      <a:pt x="27881" y="8741"/>
                      <a:pt x="27634" y="8701"/>
                    </a:cubicBezTo>
                    <a:close/>
                    <a:moveTo>
                      <a:pt x="4544" y="8712"/>
                    </a:moveTo>
                    <a:cubicBezTo>
                      <a:pt x="4310" y="8805"/>
                      <a:pt x="4076" y="8905"/>
                      <a:pt x="3846" y="9009"/>
                    </a:cubicBezTo>
                    <a:lnTo>
                      <a:pt x="3952" y="9239"/>
                    </a:lnTo>
                    <a:cubicBezTo>
                      <a:pt x="4180" y="9139"/>
                      <a:pt x="4407" y="9039"/>
                      <a:pt x="4638" y="8945"/>
                    </a:cubicBezTo>
                    <a:lnTo>
                      <a:pt x="4544" y="8712"/>
                    </a:lnTo>
                    <a:close/>
                    <a:moveTo>
                      <a:pt x="29121" y="8935"/>
                    </a:moveTo>
                    <a:lnTo>
                      <a:pt x="29084" y="9185"/>
                    </a:lnTo>
                    <a:cubicBezTo>
                      <a:pt x="29331" y="9222"/>
                      <a:pt x="29582" y="9259"/>
                      <a:pt x="29829" y="9296"/>
                    </a:cubicBezTo>
                    <a:lnTo>
                      <a:pt x="29865" y="9045"/>
                    </a:lnTo>
                    <a:cubicBezTo>
                      <a:pt x="29618" y="9009"/>
                      <a:pt x="29368" y="8975"/>
                      <a:pt x="29121" y="8935"/>
                    </a:cubicBezTo>
                    <a:close/>
                    <a:moveTo>
                      <a:pt x="43287" y="8878"/>
                    </a:moveTo>
                    <a:cubicBezTo>
                      <a:pt x="43046" y="8939"/>
                      <a:pt x="42802" y="8995"/>
                      <a:pt x="42559" y="9045"/>
                    </a:cubicBezTo>
                    <a:lnTo>
                      <a:pt x="42612" y="9296"/>
                    </a:lnTo>
                    <a:cubicBezTo>
                      <a:pt x="42859" y="9242"/>
                      <a:pt x="43103" y="9185"/>
                      <a:pt x="43350" y="9125"/>
                    </a:cubicBezTo>
                    <a:lnTo>
                      <a:pt x="43287" y="8878"/>
                    </a:lnTo>
                    <a:close/>
                    <a:moveTo>
                      <a:pt x="30611" y="9149"/>
                    </a:moveTo>
                    <a:lnTo>
                      <a:pt x="30577" y="9400"/>
                    </a:lnTo>
                    <a:cubicBezTo>
                      <a:pt x="30824" y="9433"/>
                      <a:pt x="31075" y="9463"/>
                      <a:pt x="31325" y="9493"/>
                    </a:cubicBezTo>
                    <a:lnTo>
                      <a:pt x="31356" y="9242"/>
                    </a:lnTo>
                    <a:cubicBezTo>
                      <a:pt x="31108" y="9213"/>
                      <a:pt x="30858" y="9182"/>
                      <a:pt x="30611" y="9149"/>
                    </a:cubicBezTo>
                    <a:close/>
                    <a:moveTo>
                      <a:pt x="41824" y="9193"/>
                    </a:moveTo>
                    <a:cubicBezTo>
                      <a:pt x="41577" y="9236"/>
                      <a:pt x="41333" y="9276"/>
                      <a:pt x="41082" y="9313"/>
                    </a:cubicBezTo>
                    <a:lnTo>
                      <a:pt x="41122" y="9563"/>
                    </a:lnTo>
                    <a:cubicBezTo>
                      <a:pt x="41369" y="9526"/>
                      <a:pt x="41620" y="9483"/>
                      <a:pt x="41867" y="9440"/>
                    </a:cubicBezTo>
                    <a:lnTo>
                      <a:pt x="41824" y="9193"/>
                    </a:lnTo>
                    <a:close/>
                    <a:moveTo>
                      <a:pt x="32104" y="9330"/>
                    </a:moveTo>
                    <a:lnTo>
                      <a:pt x="32074" y="9580"/>
                    </a:lnTo>
                    <a:cubicBezTo>
                      <a:pt x="32324" y="9606"/>
                      <a:pt x="32575" y="9634"/>
                      <a:pt x="32825" y="9657"/>
                    </a:cubicBezTo>
                    <a:lnTo>
                      <a:pt x="32848" y="9406"/>
                    </a:lnTo>
                    <a:cubicBezTo>
                      <a:pt x="32601" y="9383"/>
                      <a:pt x="32350" y="9356"/>
                      <a:pt x="32104" y="9330"/>
                    </a:cubicBezTo>
                    <a:close/>
                    <a:moveTo>
                      <a:pt x="40340" y="9410"/>
                    </a:moveTo>
                    <a:cubicBezTo>
                      <a:pt x="40094" y="9440"/>
                      <a:pt x="39846" y="9463"/>
                      <a:pt x="39596" y="9486"/>
                    </a:cubicBezTo>
                    <a:lnTo>
                      <a:pt x="39619" y="9737"/>
                    </a:lnTo>
                    <a:cubicBezTo>
                      <a:pt x="39870" y="9717"/>
                      <a:pt x="40120" y="9691"/>
                      <a:pt x="40371" y="9660"/>
                    </a:cubicBezTo>
                    <a:lnTo>
                      <a:pt x="40340" y="9410"/>
                    </a:lnTo>
                    <a:close/>
                    <a:moveTo>
                      <a:pt x="33600" y="9470"/>
                    </a:moveTo>
                    <a:lnTo>
                      <a:pt x="33580" y="9723"/>
                    </a:lnTo>
                    <a:cubicBezTo>
                      <a:pt x="33830" y="9743"/>
                      <a:pt x="34081" y="9760"/>
                      <a:pt x="34331" y="9777"/>
                    </a:cubicBezTo>
                    <a:lnTo>
                      <a:pt x="34348" y="9523"/>
                    </a:lnTo>
                    <a:cubicBezTo>
                      <a:pt x="34098" y="9510"/>
                      <a:pt x="33847" y="9490"/>
                      <a:pt x="33600" y="9470"/>
                    </a:cubicBezTo>
                    <a:close/>
                    <a:moveTo>
                      <a:pt x="38848" y="9543"/>
                    </a:moveTo>
                    <a:cubicBezTo>
                      <a:pt x="38597" y="9560"/>
                      <a:pt x="38350" y="9573"/>
                      <a:pt x="38099" y="9580"/>
                    </a:cubicBezTo>
                    <a:lnTo>
                      <a:pt x="38109" y="9834"/>
                    </a:lnTo>
                    <a:cubicBezTo>
                      <a:pt x="38360" y="9824"/>
                      <a:pt x="38614" y="9811"/>
                      <a:pt x="38864" y="9797"/>
                    </a:cubicBezTo>
                    <a:lnTo>
                      <a:pt x="38848" y="9543"/>
                    </a:lnTo>
                    <a:close/>
                    <a:moveTo>
                      <a:pt x="35096" y="9566"/>
                    </a:moveTo>
                    <a:lnTo>
                      <a:pt x="35086" y="9817"/>
                    </a:lnTo>
                    <a:cubicBezTo>
                      <a:pt x="35337" y="9831"/>
                      <a:pt x="35591" y="9837"/>
                      <a:pt x="35842" y="9844"/>
                    </a:cubicBezTo>
                    <a:lnTo>
                      <a:pt x="35848" y="9594"/>
                    </a:lnTo>
                    <a:cubicBezTo>
                      <a:pt x="35597" y="9586"/>
                      <a:pt x="35347" y="9577"/>
                      <a:pt x="35096" y="9566"/>
                    </a:cubicBezTo>
                    <a:close/>
                    <a:moveTo>
                      <a:pt x="37348" y="9600"/>
                    </a:moveTo>
                    <a:cubicBezTo>
                      <a:pt x="37174" y="9603"/>
                      <a:pt x="37000" y="9606"/>
                      <a:pt x="36824" y="9606"/>
                    </a:cubicBezTo>
                    <a:lnTo>
                      <a:pt x="36599" y="9603"/>
                    </a:lnTo>
                    <a:lnTo>
                      <a:pt x="36596" y="9857"/>
                    </a:lnTo>
                    <a:lnTo>
                      <a:pt x="36824" y="9857"/>
                    </a:lnTo>
                    <a:cubicBezTo>
                      <a:pt x="37000" y="9857"/>
                      <a:pt x="37177" y="9857"/>
                      <a:pt x="37351" y="9854"/>
                    </a:cubicBezTo>
                    <a:lnTo>
                      <a:pt x="37348" y="9600"/>
                    </a:lnTo>
                    <a:close/>
                    <a:moveTo>
                      <a:pt x="3161" y="9339"/>
                    </a:moveTo>
                    <a:cubicBezTo>
                      <a:pt x="2937" y="9453"/>
                      <a:pt x="2714" y="9570"/>
                      <a:pt x="2493" y="9697"/>
                    </a:cubicBezTo>
                    <a:lnTo>
                      <a:pt x="2617" y="9917"/>
                    </a:lnTo>
                    <a:cubicBezTo>
                      <a:pt x="2834" y="9794"/>
                      <a:pt x="3054" y="9677"/>
                      <a:pt x="3278" y="9563"/>
                    </a:cubicBezTo>
                    <a:lnTo>
                      <a:pt x="3161" y="9339"/>
                    </a:lnTo>
                    <a:close/>
                    <a:moveTo>
                      <a:pt x="1841" y="10084"/>
                    </a:moveTo>
                    <a:cubicBezTo>
                      <a:pt x="1627" y="10215"/>
                      <a:pt x="1414" y="10355"/>
                      <a:pt x="1207" y="10499"/>
                    </a:cubicBezTo>
                    <a:lnTo>
                      <a:pt x="1351" y="10709"/>
                    </a:lnTo>
                    <a:cubicBezTo>
                      <a:pt x="1554" y="10565"/>
                      <a:pt x="1764" y="10428"/>
                      <a:pt x="1975" y="10298"/>
                    </a:cubicBezTo>
                    <a:lnTo>
                      <a:pt x="1841" y="10084"/>
                    </a:lnTo>
                    <a:close/>
                    <a:moveTo>
                      <a:pt x="592" y="10946"/>
                    </a:moveTo>
                    <a:cubicBezTo>
                      <a:pt x="392" y="11100"/>
                      <a:pt x="192" y="11260"/>
                      <a:pt x="1" y="11424"/>
                    </a:cubicBezTo>
                    <a:lnTo>
                      <a:pt x="164" y="11614"/>
                    </a:lnTo>
                    <a:cubicBezTo>
                      <a:pt x="352" y="11457"/>
                      <a:pt x="549" y="11297"/>
                      <a:pt x="746" y="11146"/>
                    </a:cubicBezTo>
                    <a:lnTo>
                      <a:pt x="592" y="10946"/>
                    </a:lnTo>
                    <a:close/>
                  </a:path>
                </a:pathLst>
              </a:custGeom>
              <a:solidFill>
                <a:srgbClr val="353B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20;p24"/>
              <p:cNvSpPr/>
              <p:nvPr/>
            </p:nvSpPr>
            <p:spPr>
              <a:xfrm rot="724461">
                <a:off x="4661765" y="2197509"/>
                <a:ext cx="729412" cy="990771"/>
              </a:xfrm>
              <a:custGeom>
                <a:avLst/>
                <a:gdLst/>
                <a:ahLst/>
                <a:cxnLst/>
                <a:rect l="l" t="t" r="r" b="b"/>
                <a:pathLst>
                  <a:path w="6952" h="9443" extrusionOk="0">
                    <a:moveTo>
                      <a:pt x="6952" y="0"/>
                    </a:moveTo>
                    <a:lnTo>
                      <a:pt x="1" y="9443"/>
                    </a:lnTo>
                    <a:lnTo>
                      <a:pt x="6952" y="4543"/>
                    </a:lnTo>
                    <a:lnTo>
                      <a:pt x="6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21;p24"/>
              <p:cNvSpPr/>
              <p:nvPr/>
            </p:nvSpPr>
            <p:spPr>
              <a:xfrm rot="724461">
                <a:off x="4602634" y="2756601"/>
                <a:ext cx="899384" cy="443397"/>
              </a:xfrm>
              <a:custGeom>
                <a:avLst/>
                <a:gdLst/>
                <a:ahLst/>
                <a:cxnLst/>
                <a:rect l="l" t="t" r="r" b="b"/>
                <a:pathLst>
                  <a:path w="8572" h="4226" extrusionOk="0">
                    <a:moveTo>
                      <a:pt x="8301" y="0"/>
                    </a:moveTo>
                    <a:lnTo>
                      <a:pt x="1" y="4226"/>
                    </a:lnTo>
                    <a:lnTo>
                      <a:pt x="8572" y="2971"/>
                    </a:lnTo>
                    <a:lnTo>
                      <a:pt x="830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22;p24"/>
              <p:cNvSpPr/>
              <p:nvPr/>
            </p:nvSpPr>
            <p:spPr>
              <a:xfrm rot="724461">
                <a:off x="4607723" y="2708483"/>
                <a:ext cx="1107968" cy="514114"/>
              </a:xfrm>
              <a:custGeom>
                <a:avLst/>
                <a:gdLst/>
                <a:ahLst/>
                <a:cxnLst/>
                <a:rect l="l" t="t" r="r" b="b"/>
                <a:pathLst>
                  <a:path w="10560" h="4900" extrusionOk="0">
                    <a:moveTo>
                      <a:pt x="6952" y="0"/>
                    </a:moveTo>
                    <a:lnTo>
                      <a:pt x="1" y="4900"/>
                    </a:lnTo>
                    <a:lnTo>
                      <a:pt x="10559" y="1046"/>
                    </a:lnTo>
                    <a:lnTo>
                      <a:pt x="69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23;p24"/>
              <p:cNvSpPr/>
              <p:nvPr/>
            </p:nvSpPr>
            <p:spPr>
              <a:xfrm rot="724461">
                <a:off x="4617060" y="2620208"/>
                <a:ext cx="791735" cy="569932"/>
              </a:xfrm>
              <a:custGeom>
                <a:avLst/>
                <a:gdLst/>
                <a:ahLst/>
                <a:cxnLst/>
                <a:rect l="l" t="t" r="r" b="b"/>
                <a:pathLst>
                  <a:path w="7546" h="5432" extrusionOk="0">
                    <a:moveTo>
                      <a:pt x="6952" y="1"/>
                    </a:moveTo>
                    <a:lnTo>
                      <a:pt x="1" y="5432"/>
                    </a:lnTo>
                    <a:lnTo>
                      <a:pt x="7546" y="709"/>
                    </a:lnTo>
                    <a:lnTo>
                      <a:pt x="6952"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24;p24"/>
            <p:cNvGrpSpPr/>
            <p:nvPr/>
          </p:nvGrpSpPr>
          <p:grpSpPr>
            <a:xfrm>
              <a:off x="224320" y="616971"/>
              <a:ext cx="9065204" cy="2520953"/>
              <a:chOff x="224320" y="616971"/>
              <a:chExt cx="9065204" cy="2520953"/>
            </a:xfrm>
          </p:grpSpPr>
          <p:sp>
            <p:nvSpPr>
              <p:cNvPr id="19" name="Google Shape;425;p24"/>
              <p:cNvSpPr/>
              <p:nvPr/>
            </p:nvSpPr>
            <p:spPr>
              <a:xfrm>
                <a:off x="8888281" y="2721332"/>
                <a:ext cx="401242" cy="416592"/>
              </a:xfrm>
              <a:custGeom>
                <a:avLst/>
                <a:gdLst/>
                <a:ahLst/>
                <a:cxnLst/>
                <a:rect l="l" t="t" r="r" b="b"/>
                <a:pathLst>
                  <a:path w="5960" h="6188" extrusionOk="0">
                    <a:moveTo>
                      <a:pt x="2372" y="1"/>
                    </a:moveTo>
                    <a:lnTo>
                      <a:pt x="1974" y="2125"/>
                    </a:lnTo>
                    <a:lnTo>
                      <a:pt x="0" y="3004"/>
                    </a:lnTo>
                    <a:lnTo>
                      <a:pt x="1898" y="4036"/>
                    </a:lnTo>
                    <a:lnTo>
                      <a:pt x="2121" y="6187"/>
                    </a:lnTo>
                    <a:lnTo>
                      <a:pt x="3692" y="4701"/>
                    </a:lnTo>
                    <a:lnTo>
                      <a:pt x="5802" y="5155"/>
                    </a:lnTo>
                    <a:lnTo>
                      <a:pt x="4877" y="3201"/>
                    </a:lnTo>
                    <a:lnTo>
                      <a:pt x="5959" y="1331"/>
                    </a:lnTo>
                    <a:lnTo>
                      <a:pt x="3815" y="1611"/>
                    </a:lnTo>
                    <a:lnTo>
                      <a:pt x="2372" y="1"/>
                    </a:lnTo>
                    <a:close/>
                  </a:path>
                </a:pathLst>
              </a:custGeom>
              <a:solidFill>
                <a:srgbClr val="FFE0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6;p24"/>
              <p:cNvSpPr/>
              <p:nvPr/>
            </p:nvSpPr>
            <p:spPr>
              <a:xfrm>
                <a:off x="8659387" y="1871658"/>
                <a:ext cx="173221" cy="177529"/>
              </a:xfrm>
              <a:custGeom>
                <a:avLst/>
                <a:gdLst/>
                <a:ahLst/>
                <a:cxnLst/>
                <a:rect l="l" t="t" r="r" b="b"/>
                <a:pathLst>
                  <a:path w="2573" h="2637" extrusionOk="0">
                    <a:moveTo>
                      <a:pt x="849" y="1"/>
                    </a:moveTo>
                    <a:lnTo>
                      <a:pt x="792" y="922"/>
                    </a:lnTo>
                    <a:lnTo>
                      <a:pt x="0" y="1397"/>
                    </a:lnTo>
                    <a:lnTo>
                      <a:pt x="859" y="1738"/>
                    </a:lnTo>
                    <a:lnTo>
                      <a:pt x="1065" y="2636"/>
                    </a:lnTo>
                    <a:lnTo>
                      <a:pt x="1654" y="1924"/>
                    </a:lnTo>
                    <a:lnTo>
                      <a:pt x="2573" y="2005"/>
                    </a:lnTo>
                    <a:lnTo>
                      <a:pt x="2573" y="2005"/>
                    </a:lnTo>
                    <a:lnTo>
                      <a:pt x="2078" y="1227"/>
                    </a:lnTo>
                    <a:lnTo>
                      <a:pt x="2439" y="378"/>
                    </a:lnTo>
                    <a:lnTo>
                      <a:pt x="1546" y="609"/>
                    </a:lnTo>
                    <a:lnTo>
                      <a:pt x="849" y="1"/>
                    </a:lnTo>
                    <a:close/>
                  </a:path>
                </a:pathLst>
              </a:custGeom>
              <a:solidFill>
                <a:srgbClr val="E590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427;p24"/>
              <p:cNvGrpSpPr/>
              <p:nvPr/>
            </p:nvGrpSpPr>
            <p:grpSpPr>
              <a:xfrm>
                <a:off x="224320" y="616971"/>
                <a:ext cx="897921" cy="713486"/>
                <a:chOff x="5185525" y="3461850"/>
                <a:chExt cx="508018" cy="403669"/>
              </a:xfrm>
            </p:grpSpPr>
            <p:sp>
              <p:nvSpPr>
                <p:cNvPr id="22" name="Google Shape;428;p24"/>
                <p:cNvSpPr/>
                <p:nvPr/>
              </p:nvSpPr>
              <p:spPr>
                <a:xfrm>
                  <a:off x="5228748" y="3461850"/>
                  <a:ext cx="403985" cy="403669"/>
                </a:xfrm>
                <a:custGeom>
                  <a:avLst/>
                  <a:gdLst/>
                  <a:ahLst/>
                  <a:cxnLst/>
                  <a:rect l="l" t="t" r="r" b="b"/>
                  <a:pathLst>
                    <a:path w="5122" h="5118" extrusionOk="0">
                      <a:moveTo>
                        <a:pt x="2559" y="1"/>
                      </a:moveTo>
                      <a:cubicBezTo>
                        <a:pt x="1146" y="1"/>
                        <a:pt x="0" y="1146"/>
                        <a:pt x="0" y="2559"/>
                      </a:cubicBezTo>
                      <a:cubicBezTo>
                        <a:pt x="0" y="2716"/>
                        <a:pt x="17" y="2873"/>
                        <a:pt x="44" y="3023"/>
                      </a:cubicBezTo>
                      <a:cubicBezTo>
                        <a:pt x="64" y="3137"/>
                        <a:pt x="94" y="3251"/>
                        <a:pt x="131" y="3357"/>
                      </a:cubicBezTo>
                      <a:cubicBezTo>
                        <a:pt x="191" y="3541"/>
                        <a:pt x="271" y="3715"/>
                        <a:pt x="368" y="3879"/>
                      </a:cubicBezTo>
                      <a:cubicBezTo>
                        <a:pt x="428" y="3976"/>
                        <a:pt x="492" y="4073"/>
                        <a:pt x="565" y="4159"/>
                      </a:cubicBezTo>
                      <a:cubicBezTo>
                        <a:pt x="1033" y="4743"/>
                        <a:pt x="1754" y="5118"/>
                        <a:pt x="2559" y="5118"/>
                      </a:cubicBezTo>
                      <a:cubicBezTo>
                        <a:pt x="3975" y="5118"/>
                        <a:pt x="5121" y="3972"/>
                        <a:pt x="5121" y="2559"/>
                      </a:cubicBezTo>
                      <a:cubicBezTo>
                        <a:pt x="5121" y="2399"/>
                        <a:pt x="5104" y="2242"/>
                        <a:pt x="5077" y="2092"/>
                      </a:cubicBezTo>
                      <a:cubicBezTo>
                        <a:pt x="5054" y="1975"/>
                        <a:pt x="5027" y="1861"/>
                        <a:pt x="4987" y="1748"/>
                      </a:cubicBezTo>
                      <a:cubicBezTo>
                        <a:pt x="4910" y="1517"/>
                        <a:pt x="4801" y="1300"/>
                        <a:pt x="4664" y="1099"/>
                      </a:cubicBezTo>
                      <a:cubicBezTo>
                        <a:pt x="4600" y="1009"/>
                        <a:pt x="4533" y="923"/>
                        <a:pt x="4460" y="843"/>
                      </a:cubicBezTo>
                      <a:cubicBezTo>
                        <a:pt x="3992" y="325"/>
                        <a:pt x="3314" y="1"/>
                        <a:pt x="2559" y="1"/>
                      </a:cubicBezTo>
                      <a:close/>
                    </a:path>
                  </a:pathLst>
                </a:custGeom>
                <a:solidFill>
                  <a:srgbClr val="F4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29;p24"/>
                <p:cNvSpPr/>
                <p:nvPr/>
              </p:nvSpPr>
              <p:spPr>
                <a:xfrm>
                  <a:off x="5185525" y="3515878"/>
                  <a:ext cx="508018" cy="281180"/>
                </a:xfrm>
                <a:custGeom>
                  <a:avLst/>
                  <a:gdLst/>
                  <a:ahLst/>
                  <a:cxnLst/>
                  <a:rect l="l" t="t" r="r" b="b"/>
                  <a:pathLst>
                    <a:path w="6441" h="3565" extrusionOk="0">
                      <a:moveTo>
                        <a:pt x="5870" y="1"/>
                      </a:moveTo>
                      <a:cubicBezTo>
                        <a:pt x="5602" y="7"/>
                        <a:pt x="5281" y="50"/>
                        <a:pt x="5008" y="158"/>
                      </a:cubicBezTo>
                      <a:cubicBezTo>
                        <a:pt x="5081" y="238"/>
                        <a:pt x="5148" y="324"/>
                        <a:pt x="5212" y="414"/>
                      </a:cubicBezTo>
                      <a:cubicBezTo>
                        <a:pt x="5425" y="354"/>
                        <a:pt x="5642" y="324"/>
                        <a:pt x="5862" y="324"/>
                      </a:cubicBezTo>
                      <a:cubicBezTo>
                        <a:pt x="5933" y="324"/>
                        <a:pt x="6023" y="324"/>
                        <a:pt x="6060" y="364"/>
                      </a:cubicBezTo>
                      <a:cubicBezTo>
                        <a:pt x="6086" y="394"/>
                        <a:pt x="6093" y="454"/>
                        <a:pt x="6070" y="511"/>
                      </a:cubicBezTo>
                      <a:cubicBezTo>
                        <a:pt x="6040" y="588"/>
                        <a:pt x="5973" y="659"/>
                        <a:pt x="5903" y="728"/>
                      </a:cubicBezTo>
                      <a:cubicBezTo>
                        <a:pt x="5786" y="842"/>
                        <a:pt x="5662" y="955"/>
                        <a:pt x="5535" y="1063"/>
                      </a:cubicBezTo>
                      <a:cubicBezTo>
                        <a:pt x="4447" y="1988"/>
                        <a:pt x="2977" y="2666"/>
                        <a:pt x="966" y="3180"/>
                      </a:cubicBezTo>
                      <a:cubicBezTo>
                        <a:pt x="949" y="3184"/>
                        <a:pt x="932" y="3187"/>
                        <a:pt x="916" y="3194"/>
                      </a:cubicBezTo>
                      <a:cubicBezTo>
                        <a:pt x="801" y="3222"/>
                        <a:pt x="690" y="3245"/>
                        <a:pt x="588" y="3245"/>
                      </a:cubicBezTo>
                      <a:cubicBezTo>
                        <a:pt x="523" y="3245"/>
                        <a:pt x="462" y="3236"/>
                        <a:pt x="405" y="3214"/>
                      </a:cubicBezTo>
                      <a:cubicBezTo>
                        <a:pt x="351" y="3190"/>
                        <a:pt x="328" y="3133"/>
                        <a:pt x="351" y="3090"/>
                      </a:cubicBezTo>
                      <a:cubicBezTo>
                        <a:pt x="428" y="2930"/>
                        <a:pt x="542" y="2786"/>
                        <a:pt x="679" y="2672"/>
                      </a:cubicBezTo>
                      <a:cubicBezTo>
                        <a:pt x="642" y="2566"/>
                        <a:pt x="612" y="2452"/>
                        <a:pt x="592" y="2338"/>
                      </a:cubicBezTo>
                      <a:cubicBezTo>
                        <a:pt x="365" y="2489"/>
                        <a:pt x="181" y="2703"/>
                        <a:pt x="61" y="2950"/>
                      </a:cubicBezTo>
                      <a:cubicBezTo>
                        <a:pt x="30" y="3010"/>
                        <a:pt x="1" y="3087"/>
                        <a:pt x="7" y="3173"/>
                      </a:cubicBezTo>
                      <a:cubicBezTo>
                        <a:pt x="18" y="3317"/>
                        <a:pt x="121" y="3444"/>
                        <a:pt x="285" y="3511"/>
                      </a:cubicBezTo>
                      <a:cubicBezTo>
                        <a:pt x="385" y="3551"/>
                        <a:pt x="485" y="3565"/>
                        <a:pt x="588" y="3565"/>
                      </a:cubicBezTo>
                      <a:cubicBezTo>
                        <a:pt x="742" y="3565"/>
                        <a:pt x="895" y="3531"/>
                        <a:pt x="1046" y="3491"/>
                      </a:cubicBezTo>
                      <a:cubicBezTo>
                        <a:pt x="1066" y="3485"/>
                        <a:pt x="1089" y="3480"/>
                        <a:pt x="1113" y="3474"/>
                      </a:cubicBezTo>
                      <a:cubicBezTo>
                        <a:pt x="3070" y="2967"/>
                        <a:pt x="4523" y="2302"/>
                        <a:pt x="5625" y="1407"/>
                      </a:cubicBezTo>
                      <a:cubicBezTo>
                        <a:pt x="5802" y="1263"/>
                        <a:pt x="5970" y="1112"/>
                        <a:pt x="6126" y="959"/>
                      </a:cubicBezTo>
                      <a:cubicBezTo>
                        <a:pt x="6220" y="866"/>
                        <a:pt x="6317" y="765"/>
                        <a:pt x="6371" y="631"/>
                      </a:cubicBezTo>
                      <a:cubicBezTo>
                        <a:pt x="6440" y="451"/>
                        <a:pt x="6411" y="261"/>
                        <a:pt x="6291" y="141"/>
                      </a:cubicBezTo>
                      <a:cubicBezTo>
                        <a:pt x="6170" y="17"/>
                        <a:pt x="6003" y="1"/>
                        <a:pt x="58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extLst>
      <p:ext uri="{BB962C8B-B14F-4D97-AF65-F5344CB8AC3E}">
        <p14:creationId xmlns:p14="http://schemas.microsoft.com/office/powerpoint/2010/main" val="196479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520378" y="2023792"/>
            <a:ext cx="4091893" cy="2791544"/>
            <a:chOff x="2467788" y="2029927"/>
            <a:chExt cx="4091893" cy="2791544"/>
          </a:xfrm>
        </p:grpSpPr>
        <p:sp>
          <p:nvSpPr>
            <p:cNvPr id="2" name="Rounded Rectangle 1"/>
            <p:cNvSpPr/>
            <p:nvPr/>
          </p:nvSpPr>
          <p:spPr>
            <a:xfrm>
              <a:off x="2552853" y="2336798"/>
              <a:ext cx="3821740" cy="2484673"/>
            </a:xfrm>
            <a:prstGeom prst="roundRect">
              <a:avLst>
                <a:gd name="adj" fmla="val 7905"/>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7" name="矩形 16">
              <a:extLst>
                <a:ext uri="{FF2B5EF4-FFF2-40B4-BE49-F238E27FC236}">
                  <a16:creationId xmlns:a16="http://schemas.microsoft.com/office/drawing/2014/main" id="{C7E2A70E-E1E5-C848-992B-00339DD5B302}"/>
                </a:ext>
              </a:extLst>
            </p:cNvPr>
            <p:cNvSpPr/>
            <p:nvPr/>
          </p:nvSpPr>
          <p:spPr>
            <a:xfrm>
              <a:off x="2467788" y="2529610"/>
              <a:ext cx="4091893" cy="1478353"/>
            </a:xfrm>
            <a:prstGeom prst="rect">
              <a:avLst/>
            </a:prstGeom>
          </p:spPr>
          <p:txBody>
            <a:bodyPr wrap="square">
              <a:spAutoFit/>
            </a:bodyPr>
            <a:lstStyle/>
            <a:p>
              <a:pPr algn="ctr" defTabSz="914400" fontAlgn="base">
                <a:lnSpc>
                  <a:spcPct val="150000"/>
                </a:lnSpc>
                <a:spcBef>
                  <a:spcPct val="0"/>
                </a:spcBef>
                <a:spcAft>
                  <a:spcPct val="0"/>
                </a:spcAft>
                <a:defRPr/>
              </a:pPr>
              <a:r>
                <a:rPr lang="en-US" altLang="zh-CN" sz="3200" kern="0">
                  <a:ln w="3175">
                    <a:noFill/>
                  </a:ln>
                  <a:solidFill>
                    <a:schemeClr val="bg1"/>
                  </a:solidFill>
                  <a:latin typeface="Cambria" panose="02040503050406030204" pitchFamily="18" charset="0"/>
                  <a:ea typeface="Cambria" panose="02040503050406030204" pitchFamily="18" charset="0"/>
                  <a:cs typeface="+mn-ea"/>
                  <a:sym typeface="+mn-lt"/>
                </a:rPr>
                <a:t>Trình bày được cách căn lề cho văn bản</a:t>
              </a:r>
              <a:endParaRPr lang="en-US" altLang="zh-CN" sz="3200" kern="0" dirty="0">
                <a:ln w="12700" cap="flat">
                  <a:noFill/>
                  <a:miter lim="800000"/>
                </a:ln>
                <a:solidFill>
                  <a:schemeClr val="bg1"/>
                </a:solidFill>
                <a:latin typeface="Cambria" panose="02040503050406030204" pitchFamily="18" charset="0"/>
                <a:ea typeface="Cambria" panose="02040503050406030204" pitchFamily="18" charset="0"/>
                <a:cs typeface="+mn-ea"/>
                <a:sym typeface="+mn-lt"/>
              </a:endParaRPr>
            </a:p>
          </p:txBody>
        </p:sp>
        <p:sp>
          <p:nvSpPr>
            <p:cNvPr id="4" name="Oval 3"/>
            <p:cNvSpPr/>
            <p:nvPr/>
          </p:nvSpPr>
          <p:spPr>
            <a:xfrm>
              <a:off x="4204722" y="2029927"/>
              <a:ext cx="628083" cy="6280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mbria" panose="02040503050406030204" pitchFamily="18" charset="0"/>
                  <a:ea typeface="Cambria" panose="02040503050406030204" pitchFamily="18" charset="0"/>
                </a:rPr>
                <a:t>1</a:t>
              </a:r>
            </a:p>
          </p:txBody>
        </p:sp>
      </p:grpSp>
      <p:sp>
        <p:nvSpPr>
          <p:cNvPr id="6" name="Rectangle 5"/>
          <p:cNvSpPr/>
          <p:nvPr/>
        </p:nvSpPr>
        <p:spPr>
          <a:xfrm>
            <a:off x="3685504" y="1080862"/>
            <a:ext cx="4912432" cy="707886"/>
          </a:xfrm>
          <a:prstGeom prst="rect">
            <a:avLst/>
          </a:prstGeom>
        </p:spPr>
        <p:txBody>
          <a:bodyPr wrap="square">
            <a:spAutoFit/>
          </a:bodyPr>
          <a:lstStyle/>
          <a:p>
            <a:pPr algn="ctr"/>
            <a:r>
              <a:rPr lang="en-US" altLang="zh-CN" sz="4000" b="1" kern="0" dirty="0">
                <a:ln w="3175">
                  <a:noFill/>
                </a:ln>
                <a:solidFill>
                  <a:srgbClr val="CF2B27"/>
                </a:solidFill>
                <a:latin typeface="Cambria" panose="02040503050406030204" pitchFamily="18" charset="0"/>
                <a:ea typeface="Cambria" panose="02040503050406030204" pitchFamily="18" charset="0"/>
                <a:cs typeface="Times New Roman" panose="02020603050405020304" pitchFamily="18" charset="0"/>
                <a:sym typeface="+mn-lt"/>
              </a:rPr>
              <a:t>MỤC TIÊU BÀI HỌC</a:t>
            </a:r>
          </a:p>
        </p:txBody>
      </p:sp>
      <p:pic>
        <p:nvPicPr>
          <p:cNvPr id="18"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390" y="-3076"/>
            <a:ext cx="1980155" cy="1863650"/>
          </a:xfrm>
          <a:prstGeom prst="rect">
            <a:avLst/>
          </a:prstGeom>
        </p:spPr>
      </p:pic>
      <p:pic>
        <p:nvPicPr>
          <p:cNvPr id="19" name="图片 16"/>
          <p:cNvPicPr>
            <a:picLocks noChangeAspect="1"/>
          </p:cNvPicPr>
          <p:nvPr/>
        </p:nvPicPr>
        <p:blipFill rotWithShape="1">
          <a:blip r:embed="rId4" cstate="print">
            <a:extLst>
              <a:ext uri="{28A0092B-C50C-407E-A947-70E740481C1C}">
                <a14:useLocalDpi xmlns:a14="http://schemas.microsoft.com/office/drawing/2010/main" val="0"/>
              </a:ext>
            </a:extLst>
          </a:blip>
          <a:srcRect r="47814"/>
          <a:stretch/>
        </p:blipFill>
        <p:spPr>
          <a:xfrm>
            <a:off x="-34128" y="-3076"/>
            <a:ext cx="2065192" cy="3172523"/>
          </a:xfrm>
          <a:prstGeom prst="rect">
            <a:avLst/>
          </a:prstGeom>
        </p:spPr>
      </p:pic>
      <p:pic>
        <p:nvPicPr>
          <p:cNvPr id="20" name="图片 17"/>
          <p:cNvPicPr>
            <a:picLocks noChangeAspect="1"/>
          </p:cNvPicPr>
          <p:nvPr/>
        </p:nvPicPr>
        <p:blipFill rotWithShape="1">
          <a:blip r:embed="rId5" cstate="print">
            <a:extLst>
              <a:ext uri="{28A0092B-C50C-407E-A947-70E740481C1C}">
                <a14:useLocalDpi xmlns:a14="http://schemas.microsoft.com/office/drawing/2010/main" val="0"/>
              </a:ext>
            </a:extLst>
          </a:blip>
          <a:srcRect r="29824" b="29516"/>
          <a:stretch/>
        </p:blipFill>
        <p:spPr>
          <a:xfrm>
            <a:off x="717" y="412183"/>
            <a:ext cx="928536" cy="838278"/>
          </a:xfrm>
          <a:prstGeom prst="rect">
            <a:avLst/>
          </a:prstGeom>
        </p:spPr>
      </p:pic>
      <p:sp>
        <p:nvSpPr>
          <p:cNvPr id="16" name="Rounded Rectangle 15"/>
          <p:cNvSpPr/>
          <p:nvPr/>
        </p:nvSpPr>
        <p:spPr>
          <a:xfrm>
            <a:off x="6877467" y="2330663"/>
            <a:ext cx="4091893" cy="2484673"/>
          </a:xfrm>
          <a:prstGeom prst="roundRect">
            <a:avLst>
              <a:gd name="adj" fmla="val 84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1" name="矩形 16">
            <a:extLst>
              <a:ext uri="{FF2B5EF4-FFF2-40B4-BE49-F238E27FC236}">
                <a16:creationId xmlns:a16="http://schemas.microsoft.com/office/drawing/2014/main" id="{C7E2A70E-E1E5-C848-992B-00339DD5B302}"/>
              </a:ext>
            </a:extLst>
          </p:cNvPr>
          <p:cNvSpPr/>
          <p:nvPr/>
        </p:nvSpPr>
        <p:spPr>
          <a:xfrm>
            <a:off x="6898640" y="2463915"/>
            <a:ext cx="4070720" cy="2217017"/>
          </a:xfrm>
          <a:prstGeom prst="rect">
            <a:avLst/>
          </a:prstGeom>
        </p:spPr>
        <p:txBody>
          <a:bodyPr wrap="square">
            <a:spAutoFit/>
          </a:bodyPr>
          <a:lstStyle/>
          <a:p>
            <a:pPr algn="ctr" defTabSz="914400" fontAlgn="base">
              <a:lnSpc>
                <a:spcPct val="150000"/>
              </a:lnSpc>
              <a:spcBef>
                <a:spcPct val="0"/>
              </a:spcBef>
              <a:spcAft>
                <a:spcPct val="0"/>
              </a:spcAft>
              <a:defRPr/>
            </a:pPr>
            <a:r>
              <a:rPr lang="en-US" altLang="zh-CN" sz="3200" kern="0">
                <a:ln w="3175">
                  <a:noFill/>
                </a:ln>
                <a:solidFill>
                  <a:schemeClr val="bg1"/>
                </a:solidFill>
                <a:latin typeface="Cambria" panose="02040503050406030204" pitchFamily="18" charset="0"/>
                <a:ea typeface="Cambria" panose="02040503050406030204" pitchFamily="18" charset="0"/>
                <a:cs typeface="+mn-ea"/>
                <a:sym typeface="+mn-lt"/>
              </a:rPr>
              <a:t>Vận dụng được cách căn lề cho văn bản vào bài thực hành</a:t>
            </a:r>
            <a:endParaRPr lang="en-US" altLang="zh-CN" sz="3200" kern="0" dirty="0">
              <a:ln w="12700" cap="flat">
                <a:noFill/>
                <a:miter lim="800000"/>
              </a:ln>
              <a:solidFill>
                <a:schemeClr val="bg1"/>
              </a:solidFill>
              <a:latin typeface="Cambria" panose="02040503050406030204" pitchFamily="18" charset="0"/>
              <a:ea typeface="Cambria" panose="02040503050406030204" pitchFamily="18" charset="0"/>
              <a:cs typeface="+mn-ea"/>
              <a:sym typeface="+mn-lt"/>
            </a:endParaRPr>
          </a:p>
        </p:txBody>
      </p:sp>
      <p:sp>
        <p:nvSpPr>
          <p:cNvPr id="22" name="Oval 21"/>
          <p:cNvSpPr/>
          <p:nvPr/>
        </p:nvSpPr>
        <p:spPr>
          <a:xfrm>
            <a:off x="8538206" y="2023792"/>
            <a:ext cx="628083" cy="6280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ambria" panose="02040503050406030204" pitchFamily="18" charset="0"/>
                <a:ea typeface="Cambria" panose="02040503050406030204" pitchFamily="18" charset="0"/>
              </a:rPr>
              <a:t>2</a:t>
            </a:r>
          </a:p>
        </p:txBody>
      </p:sp>
      <p:pic>
        <p:nvPicPr>
          <p:cNvPr id="24" name="Picture 2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694289" y="210331"/>
            <a:ext cx="1040130" cy="1040130"/>
          </a:xfrm>
          <a:prstGeom prst="rect">
            <a:avLst/>
          </a:prstGeom>
        </p:spPr>
      </p:pic>
    </p:spTree>
    <p:extLst>
      <p:ext uri="{BB962C8B-B14F-4D97-AF65-F5344CB8AC3E}">
        <p14:creationId xmlns:p14="http://schemas.microsoft.com/office/powerpoint/2010/main" val="2888957123"/>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2" presetClass="entr" presetSubtype="8" fill="hold" nodeType="withEffect">
                                  <p:stCondLst>
                                    <p:cond delay="50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FEEB7EFD-51D0-3CCC-85A4-2E51F0ABBCC5}"/>
              </a:ext>
            </a:extLst>
          </p:cNvPr>
          <p:cNvPicPr>
            <a:picLocks noChangeAspect="1"/>
          </p:cNvPicPr>
          <p:nvPr/>
        </p:nvPicPr>
        <p:blipFill>
          <a:blip r:embed="rId5"/>
          <a:stretch>
            <a:fillRect/>
          </a:stretch>
        </p:blipFill>
        <p:spPr>
          <a:xfrm>
            <a:off x="2396745" y="3086273"/>
            <a:ext cx="7952766" cy="3772693"/>
          </a:xfrm>
          <a:prstGeom prst="rect">
            <a:avLst/>
          </a:prstGeom>
        </p:spPr>
      </p:pic>
      <p:grpSp>
        <p:nvGrpSpPr>
          <p:cNvPr id="38" name="Group 37">
            <a:extLst>
              <a:ext uri="{FF2B5EF4-FFF2-40B4-BE49-F238E27FC236}">
                <a16:creationId xmlns:a16="http://schemas.microsoft.com/office/drawing/2014/main" id="{D2A8B853-EA2D-4822-A419-BE58AF418B62}"/>
              </a:ext>
            </a:extLst>
          </p:cNvPr>
          <p:cNvGrpSpPr/>
          <p:nvPr/>
        </p:nvGrpSpPr>
        <p:grpSpPr>
          <a:xfrm>
            <a:off x="929105" y="128132"/>
            <a:ext cx="10543296" cy="812800"/>
            <a:chOff x="2020207" y="83582"/>
            <a:chExt cx="6002700" cy="720567"/>
          </a:xfrm>
        </p:grpSpPr>
        <p:pic>
          <p:nvPicPr>
            <p:cNvPr id="39" name="Picture 38">
              <a:extLst>
                <a:ext uri="{FF2B5EF4-FFF2-40B4-BE49-F238E27FC236}">
                  <a16:creationId xmlns:a16="http://schemas.microsoft.com/office/drawing/2014/main" id="{65562071-1154-4299-8BCC-9A6A29064F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0207" y="83582"/>
              <a:ext cx="6002700" cy="720567"/>
            </a:xfrm>
            <a:prstGeom prst="rect">
              <a:avLst/>
            </a:prstGeom>
          </p:spPr>
        </p:pic>
        <p:sp>
          <p:nvSpPr>
            <p:cNvPr id="40" name="TextBox 39">
              <a:extLst>
                <a:ext uri="{FF2B5EF4-FFF2-40B4-BE49-F238E27FC236}">
                  <a16:creationId xmlns:a16="http://schemas.microsoft.com/office/drawing/2014/main" id="{D9FEE5F6-94AD-4C8E-9B3C-7AEB15525A39}"/>
                </a:ext>
              </a:extLst>
            </p:cNvPr>
            <p:cNvSpPr txBox="1"/>
            <p:nvPr/>
          </p:nvSpPr>
          <p:spPr>
            <a:xfrm>
              <a:off x="3871088" y="176858"/>
              <a:ext cx="2300975" cy="572988"/>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Cambria" panose="02040503050406030204" pitchFamily="18" charset="0"/>
                  <a:ea typeface="+mn-ea"/>
                  <a:cs typeface="+mn-cs"/>
                </a:rPr>
                <a:t>Quan sát và trả lời</a:t>
              </a:r>
            </a:p>
          </p:txBody>
        </p:sp>
      </p:grpSp>
      <p:pic>
        <p:nvPicPr>
          <p:cNvPr id="13" name="Picture 12">
            <a:extLst>
              <a:ext uri="{FF2B5EF4-FFF2-40B4-BE49-F238E27FC236}">
                <a16:creationId xmlns:a16="http://schemas.microsoft.com/office/drawing/2014/main" id="{37362801-F2B3-4733-BEC5-612DE5B83D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453" y="3456898"/>
            <a:ext cx="1990156" cy="3303800"/>
          </a:xfrm>
          <a:prstGeom prst="rect">
            <a:avLst/>
          </a:prstGeom>
        </p:spPr>
      </p:pic>
      <p:sp>
        <p:nvSpPr>
          <p:cNvPr id="29" name="TextBox 28"/>
          <p:cNvSpPr txBox="1"/>
          <p:nvPr/>
        </p:nvSpPr>
        <p:spPr>
          <a:xfrm>
            <a:off x="8471783" y="2859365"/>
            <a:ext cx="3315105" cy="400110"/>
          </a:xfrm>
          <a:prstGeom prst="rect">
            <a:avLst/>
          </a:prstGeom>
          <a:noFill/>
          <a:ln>
            <a:solidFill>
              <a:schemeClr val="bg1"/>
            </a:solidFill>
          </a:ln>
        </p:spPr>
        <p:txBody>
          <a:bodyPr wrap="square" rtlCol="0">
            <a:spAutoFit/>
          </a:bodyPr>
          <a:lstStyle/>
          <a:p>
            <a:r>
              <a:rPr lang="en-US" sz="2000">
                <a:solidFill>
                  <a:schemeClr val="bg1"/>
                </a:solidFill>
                <a:latin typeface="Cambria" panose="02040503050406030204" pitchFamily="18" charset="0"/>
                <a:ea typeface="Cambria" panose="02040503050406030204" pitchFamily="18" charset="0"/>
              </a:rPr>
              <a:t>Chọn kiểu chữ in nghiêng</a:t>
            </a:r>
          </a:p>
        </p:txBody>
      </p:sp>
      <p:sp>
        <p:nvSpPr>
          <p:cNvPr id="33" name="TextBox 32"/>
          <p:cNvSpPr txBox="1"/>
          <p:nvPr/>
        </p:nvSpPr>
        <p:spPr>
          <a:xfrm>
            <a:off x="8421623" y="5787170"/>
            <a:ext cx="3315105" cy="400110"/>
          </a:xfrm>
          <a:prstGeom prst="rect">
            <a:avLst/>
          </a:prstGeom>
          <a:noFill/>
          <a:ln>
            <a:solidFill>
              <a:schemeClr val="bg1"/>
            </a:solidFill>
          </a:ln>
        </p:spPr>
        <p:txBody>
          <a:bodyPr wrap="square" rtlCol="0">
            <a:spAutoFit/>
          </a:bodyPr>
          <a:lstStyle/>
          <a:p>
            <a:r>
              <a:rPr lang="en-US" sz="2000">
                <a:solidFill>
                  <a:schemeClr val="bg1"/>
                </a:solidFill>
                <a:latin typeface="Cambria" panose="02040503050406030204" pitchFamily="18" charset="0"/>
                <a:ea typeface="Cambria" panose="02040503050406030204" pitchFamily="18" charset="0"/>
              </a:rPr>
              <a:t>Chọn kiểu chữ gạch chân</a:t>
            </a:r>
          </a:p>
        </p:txBody>
      </p:sp>
      <p:sp>
        <p:nvSpPr>
          <p:cNvPr id="4" name="Rectangle 3">
            <a:extLst>
              <a:ext uri="{FF2B5EF4-FFF2-40B4-BE49-F238E27FC236}">
                <a16:creationId xmlns:a16="http://schemas.microsoft.com/office/drawing/2014/main" id="{2F0DB49A-D9E5-D41A-3FCA-A7D9E95ACAFD}"/>
              </a:ext>
            </a:extLst>
          </p:cNvPr>
          <p:cNvSpPr/>
          <p:nvPr/>
        </p:nvSpPr>
        <p:spPr>
          <a:xfrm>
            <a:off x="4435194" y="4990011"/>
            <a:ext cx="765314" cy="73516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EAB62FF-7726-80E1-3C06-1807ABDDAE9D}"/>
              </a:ext>
            </a:extLst>
          </p:cNvPr>
          <p:cNvSpPr/>
          <p:nvPr/>
        </p:nvSpPr>
        <p:spPr>
          <a:xfrm>
            <a:off x="3620717" y="5124750"/>
            <a:ext cx="765314" cy="46852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BBC65DF-F192-07E6-7FBF-D771C3F1F796}"/>
              </a:ext>
            </a:extLst>
          </p:cNvPr>
          <p:cNvSpPr/>
          <p:nvPr/>
        </p:nvSpPr>
        <p:spPr>
          <a:xfrm>
            <a:off x="5249671" y="5050827"/>
            <a:ext cx="563300" cy="54244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7DDDE2F-ED46-E3B3-F8C6-CDA0CF19D93F}"/>
              </a:ext>
            </a:extLst>
          </p:cNvPr>
          <p:cNvCxnSpPr>
            <a:cxnSpLocks/>
          </p:cNvCxnSpPr>
          <p:nvPr/>
        </p:nvCxnSpPr>
        <p:spPr>
          <a:xfrm>
            <a:off x="3922457" y="4630872"/>
            <a:ext cx="0" cy="490989"/>
          </a:xfrm>
          <a:prstGeom prst="line">
            <a:avLst/>
          </a:prstGeom>
          <a:ln w="19050">
            <a:solidFill>
              <a:schemeClr val="accent1"/>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D4E84B3B-B35D-EC71-9AA8-5E56A9615195}"/>
              </a:ext>
            </a:extLst>
          </p:cNvPr>
          <p:cNvSpPr/>
          <p:nvPr/>
        </p:nvSpPr>
        <p:spPr>
          <a:xfrm>
            <a:off x="3265836" y="4189499"/>
            <a:ext cx="1292535" cy="490989"/>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FF0000"/>
                </a:solidFill>
              </a:rPr>
              <a:t>1</a:t>
            </a:r>
          </a:p>
        </p:txBody>
      </p:sp>
      <p:sp>
        <p:nvSpPr>
          <p:cNvPr id="10" name="Rectangle 9">
            <a:extLst>
              <a:ext uri="{FF2B5EF4-FFF2-40B4-BE49-F238E27FC236}">
                <a16:creationId xmlns:a16="http://schemas.microsoft.com/office/drawing/2014/main" id="{8032042D-BE72-7B1A-D437-D249AD758CE9}"/>
              </a:ext>
            </a:extLst>
          </p:cNvPr>
          <p:cNvSpPr/>
          <p:nvPr/>
        </p:nvSpPr>
        <p:spPr>
          <a:xfrm>
            <a:off x="4201731" y="6057169"/>
            <a:ext cx="1232240" cy="468520"/>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2</a:t>
            </a:r>
          </a:p>
        </p:txBody>
      </p:sp>
      <p:cxnSp>
        <p:nvCxnSpPr>
          <p:cNvPr id="12" name="Straight Connector 11">
            <a:extLst>
              <a:ext uri="{FF2B5EF4-FFF2-40B4-BE49-F238E27FC236}">
                <a16:creationId xmlns:a16="http://schemas.microsoft.com/office/drawing/2014/main" id="{EABE46DB-02E4-DC08-E2AB-2BD4E38C1976}"/>
              </a:ext>
            </a:extLst>
          </p:cNvPr>
          <p:cNvCxnSpPr>
            <a:cxnSpLocks/>
          </p:cNvCxnSpPr>
          <p:nvPr/>
        </p:nvCxnSpPr>
        <p:spPr>
          <a:xfrm>
            <a:off x="5531321" y="4586928"/>
            <a:ext cx="0" cy="468520"/>
          </a:xfrm>
          <a:prstGeom prst="line">
            <a:avLst/>
          </a:prstGeom>
          <a:ln w="19050">
            <a:solidFill>
              <a:schemeClr val="accent1"/>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00C380F0-DBA2-03A4-FCD4-568C94CE0BA5}"/>
              </a:ext>
            </a:extLst>
          </p:cNvPr>
          <p:cNvCxnSpPr>
            <a:cxnSpLocks/>
          </p:cNvCxnSpPr>
          <p:nvPr/>
        </p:nvCxnSpPr>
        <p:spPr>
          <a:xfrm flipV="1">
            <a:off x="4809607" y="5748095"/>
            <a:ext cx="0" cy="290590"/>
          </a:xfrm>
          <a:prstGeom prst="line">
            <a:avLst/>
          </a:prstGeom>
          <a:ln w="19050">
            <a:solidFill>
              <a:schemeClr val="accent1"/>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17" name="Rectangle 16">
            <a:extLst>
              <a:ext uri="{FF2B5EF4-FFF2-40B4-BE49-F238E27FC236}">
                <a16:creationId xmlns:a16="http://schemas.microsoft.com/office/drawing/2014/main" id="{BF0AF698-3D73-7CB5-E569-0E019EB564FA}"/>
              </a:ext>
            </a:extLst>
          </p:cNvPr>
          <p:cNvSpPr/>
          <p:nvPr/>
        </p:nvSpPr>
        <p:spPr>
          <a:xfrm>
            <a:off x="5531321" y="6063844"/>
            <a:ext cx="1144772" cy="455169"/>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rgbClr val="FF0000"/>
                </a:solidFill>
              </a:rPr>
              <a:t>4</a:t>
            </a:r>
            <a:endParaRPr lang="en-US">
              <a:solidFill>
                <a:srgbClr val="FF0000"/>
              </a:solidFill>
            </a:endParaRPr>
          </a:p>
        </p:txBody>
      </p:sp>
      <p:sp>
        <p:nvSpPr>
          <p:cNvPr id="3" name="Rectangle: Rounded Corners 6">
            <a:extLst>
              <a:ext uri="{FF2B5EF4-FFF2-40B4-BE49-F238E27FC236}">
                <a16:creationId xmlns:a16="http://schemas.microsoft.com/office/drawing/2014/main" id="{3C62E2EF-9775-D762-5BB4-BBE907D55151}"/>
              </a:ext>
            </a:extLst>
          </p:cNvPr>
          <p:cNvSpPr/>
          <p:nvPr/>
        </p:nvSpPr>
        <p:spPr>
          <a:xfrm>
            <a:off x="727749" y="1253174"/>
            <a:ext cx="3194708" cy="1735204"/>
          </a:xfrm>
          <a:prstGeom prst="roundRect">
            <a:avLst/>
          </a:prstGeom>
          <a:solidFill>
            <a:srgbClr val="E6004D"/>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sz="2400" b="1">
                <a:solidFill>
                  <a:schemeClr val="bg1"/>
                </a:solidFill>
                <a:latin typeface="Cambria" panose="02040503050406030204" pitchFamily="18" charset="0"/>
                <a:ea typeface="Cambria" panose="02040503050406030204" pitchFamily="18" charset="0"/>
              </a:rPr>
              <a:t>Nối tên các vùng được đánh số để được tên gọi đúng</a:t>
            </a:r>
          </a:p>
        </p:txBody>
      </p:sp>
      <p:pic>
        <p:nvPicPr>
          <p:cNvPr id="5" name="Picture 4">
            <a:extLst>
              <a:ext uri="{FF2B5EF4-FFF2-40B4-BE49-F238E27FC236}">
                <a16:creationId xmlns:a16="http://schemas.microsoft.com/office/drawing/2014/main" id="{0A76C38D-C4E0-9C34-199F-60152CB877B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018" y="1062253"/>
            <a:ext cx="864173" cy="837895"/>
          </a:xfrm>
          <a:prstGeom prst="rect">
            <a:avLst/>
          </a:prstGeom>
        </p:spPr>
      </p:pic>
      <p:sp>
        <p:nvSpPr>
          <p:cNvPr id="15" name="TextBox 14">
            <a:extLst>
              <a:ext uri="{FF2B5EF4-FFF2-40B4-BE49-F238E27FC236}">
                <a16:creationId xmlns:a16="http://schemas.microsoft.com/office/drawing/2014/main" id="{FE4D7211-68EB-B78E-2446-0EC20F8900B3}"/>
              </a:ext>
            </a:extLst>
          </p:cNvPr>
          <p:cNvSpPr txBox="1"/>
          <p:nvPr/>
        </p:nvSpPr>
        <p:spPr>
          <a:xfrm>
            <a:off x="9528742" y="1538568"/>
            <a:ext cx="1423851" cy="523141"/>
          </a:xfrm>
          <a:prstGeom prst="rect">
            <a:avLst/>
          </a:prstGeom>
          <a:solidFill>
            <a:srgbClr val="FFFF00"/>
          </a:solidFill>
        </p:spPr>
        <p:txBody>
          <a:bodyPr wrap="square" rtlCol="0">
            <a:spAutoFit/>
          </a:bodyPr>
          <a:lstStyle/>
          <a:p>
            <a:pPr algn="ctr"/>
            <a:r>
              <a:rPr lang="en-US" sz="2800" b="1">
                <a:latin typeface="Cambria" panose="02040503050406030204" pitchFamily="18" charset="0"/>
                <a:ea typeface="Cambria" panose="02040503050406030204" pitchFamily="18" charset="0"/>
              </a:rPr>
              <a:t>Lề giữa </a:t>
            </a:r>
          </a:p>
        </p:txBody>
      </p:sp>
      <p:sp>
        <p:nvSpPr>
          <p:cNvPr id="16" name="TextBox 15">
            <a:extLst>
              <a:ext uri="{FF2B5EF4-FFF2-40B4-BE49-F238E27FC236}">
                <a16:creationId xmlns:a16="http://schemas.microsoft.com/office/drawing/2014/main" id="{5758AC36-F0B1-D035-3B70-02DE2B7DB79A}"/>
              </a:ext>
            </a:extLst>
          </p:cNvPr>
          <p:cNvSpPr txBox="1"/>
          <p:nvPr/>
        </p:nvSpPr>
        <p:spPr>
          <a:xfrm>
            <a:off x="9528742" y="2120415"/>
            <a:ext cx="1423851" cy="523220"/>
          </a:xfrm>
          <a:prstGeom prst="rect">
            <a:avLst/>
          </a:prstGeom>
          <a:solidFill>
            <a:srgbClr val="FFFF00"/>
          </a:solidFill>
        </p:spPr>
        <p:txBody>
          <a:bodyPr wrap="square" rtlCol="0">
            <a:spAutoFit/>
          </a:bodyPr>
          <a:lstStyle/>
          <a:p>
            <a:pPr algn="ctr"/>
            <a:r>
              <a:rPr lang="en-US" sz="2800" b="1">
                <a:latin typeface="Cambria" panose="02040503050406030204" pitchFamily="18" charset="0"/>
                <a:ea typeface="Cambria" panose="02040503050406030204" pitchFamily="18" charset="0"/>
              </a:rPr>
              <a:t>Lề trái</a:t>
            </a:r>
          </a:p>
        </p:txBody>
      </p:sp>
      <p:pic>
        <p:nvPicPr>
          <p:cNvPr id="18" name="30 seconds countdown (Đồng hồ đếm ngược 30 giây)">
            <a:hlinkClick r:id="" action="ppaction://media"/>
            <a:extLst>
              <a:ext uri="{FF2B5EF4-FFF2-40B4-BE49-F238E27FC236}">
                <a16:creationId xmlns:a16="http://schemas.microsoft.com/office/drawing/2014/main" id="{F9C2B000-C9C5-5B1D-98CF-3D72DB67580E}"/>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615611" y="1113213"/>
            <a:ext cx="1704093" cy="958552"/>
          </a:xfrm>
          <a:prstGeom prst="rect">
            <a:avLst/>
          </a:prstGeom>
        </p:spPr>
      </p:pic>
      <p:sp>
        <p:nvSpPr>
          <p:cNvPr id="22" name="Rectangle 21">
            <a:extLst>
              <a:ext uri="{FF2B5EF4-FFF2-40B4-BE49-F238E27FC236}">
                <a16:creationId xmlns:a16="http://schemas.microsoft.com/office/drawing/2014/main" id="{044DE904-37B5-CBA1-6259-08877225108E}"/>
              </a:ext>
            </a:extLst>
          </p:cNvPr>
          <p:cNvSpPr/>
          <p:nvPr/>
        </p:nvSpPr>
        <p:spPr>
          <a:xfrm>
            <a:off x="5885397" y="5072597"/>
            <a:ext cx="563300" cy="54244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8602487-D0E0-D7A5-14B1-C52BE030E6AB}"/>
              </a:ext>
            </a:extLst>
          </p:cNvPr>
          <p:cNvSpPr/>
          <p:nvPr/>
        </p:nvSpPr>
        <p:spPr>
          <a:xfrm>
            <a:off x="4989166" y="4119402"/>
            <a:ext cx="1028456" cy="455169"/>
          </a:xfrm>
          <a:prstGeom prst="rect">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solidFill>
                  <a:srgbClr val="FF0000"/>
                </a:solidFill>
              </a:rPr>
              <a:t>3</a:t>
            </a:r>
          </a:p>
        </p:txBody>
      </p:sp>
      <p:cxnSp>
        <p:nvCxnSpPr>
          <p:cNvPr id="25" name="Straight Connector 24">
            <a:extLst>
              <a:ext uri="{FF2B5EF4-FFF2-40B4-BE49-F238E27FC236}">
                <a16:creationId xmlns:a16="http://schemas.microsoft.com/office/drawing/2014/main" id="{D87BD794-FE0F-3966-CB1E-CAE07F83DB39}"/>
              </a:ext>
            </a:extLst>
          </p:cNvPr>
          <p:cNvCxnSpPr>
            <a:cxnSpLocks/>
          </p:cNvCxnSpPr>
          <p:nvPr/>
        </p:nvCxnSpPr>
        <p:spPr>
          <a:xfrm flipV="1">
            <a:off x="6232361" y="5615040"/>
            <a:ext cx="0" cy="448804"/>
          </a:xfrm>
          <a:prstGeom prst="line">
            <a:avLst/>
          </a:prstGeom>
          <a:ln w="19050">
            <a:solidFill>
              <a:schemeClr val="accent1"/>
            </a:solidFill>
            <a:headEnd type="arrow" w="med" len="med"/>
            <a:tailEnd type="none" w="med" len="med"/>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3B7C554E-6FDC-7EA5-459F-F3E212D8A91D}"/>
              </a:ext>
            </a:extLst>
          </p:cNvPr>
          <p:cNvSpPr txBox="1"/>
          <p:nvPr/>
        </p:nvSpPr>
        <p:spPr>
          <a:xfrm>
            <a:off x="9528742" y="2716520"/>
            <a:ext cx="2275293" cy="523220"/>
          </a:xfrm>
          <a:prstGeom prst="rect">
            <a:avLst/>
          </a:prstGeom>
          <a:solidFill>
            <a:srgbClr val="FFFF00"/>
          </a:solidFill>
        </p:spPr>
        <p:txBody>
          <a:bodyPr wrap="square" rtlCol="0">
            <a:spAutoFit/>
          </a:bodyPr>
          <a:lstStyle/>
          <a:p>
            <a:pPr algn="ctr"/>
            <a:r>
              <a:rPr lang="en-US" sz="2800" b="1">
                <a:latin typeface="Cambria" panose="02040503050406030204" pitchFamily="18" charset="0"/>
                <a:ea typeface="Cambria" panose="02040503050406030204" pitchFamily="18" charset="0"/>
              </a:rPr>
              <a:t>Thẳng hai lề</a:t>
            </a:r>
          </a:p>
        </p:txBody>
      </p:sp>
      <p:sp>
        <p:nvSpPr>
          <p:cNvPr id="11" name="TextBox 10">
            <a:extLst>
              <a:ext uri="{FF2B5EF4-FFF2-40B4-BE49-F238E27FC236}">
                <a16:creationId xmlns:a16="http://schemas.microsoft.com/office/drawing/2014/main" id="{6B8057BA-8EB0-B832-3F9D-BA0A027DD737}"/>
              </a:ext>
            </a:extLst>
          </p:cNvPr>
          <p:cNvSpPr txBox="1"/>
          <p:nvPr/>
        </p:nvSpPr>
        <p:spPr>
          <a:xfrm>
            <a:off x="9528742" y="956642"/>
            <a:ext cx="1423851" cy="523220"/>
          </a:xfrm>
          <a:prstGeom prst="rect">
            <a:avLst/>
          </a:prstGeom>
          <a:solidFill>
            <a:srgbClr val="FFFF00"/>
          </a:solidFill>
        </p:spPr>
        <p:txBody>
          <a:bodyPr wrap="square" rtlCol="0">
            <a:spAutoFit/>
          </a:bodyPr>
          <a:lstStyle/>
          <a:p>
            <a:pPr algn="ctr"/>
            <a:r>
              <a:rPr lang="en-US" sz="2800" b="1">
                <a:latin typeface="Cambria" panose="02040503050406030204" pitchFamily="18" charset="0"/>
                <a:ea typeface="Cambria" panose="02040503050406030204" pitchFamily="18" charset="0"/>
              </a:rPr>
              <a:t>Lề phải</a:t>
            </a:r>
          </a:p>
        </p:txBody>
      </p:sp>
    </p:spTree>
    <p:extLst>
      <p:ext uri="{BB962C8B-B14F-4D97-AF65-F5344CB8AC3E}">
        <p14:creationId xmlns:p14="http://schemas.microsoft.com/office/powerpoint/2010/main" val="17013138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grpId="1" nodeType="clickEffect">
                                  <p:stCondLst>
                                    <p:cond delay="0"/>
                                  </p:stCondLst>
                                  <p:childTnLst>
                                    <p:animMotion origin="layout" path="M -3.75E-6 -2.22222E-6 L -0.5181 0.30209 " pathEditMode="relative" rAng="0" ptsTypes="AA">
                                      <p:cBhvr>
                                        <p:cTn id="6" dur="2000" fill="hold"/>
                                        <p:tgtEl>
                                          <p:spTgt spid="16"/>
                                        </p:tgtEl>
                                        <p:attrNameLst>
                                          <p:attrName>ppt_x</p:attrName>
                                          <p:attrName>ppt_y</p:attrName>
                                        </p:attrNameLst>
                                      </p:cBhvr>
                                      <p:rCtr x="-25911" y="15093"/>
                                    </p:animMotion>
                                  </p:childTnLst>
                                </p:cTn>
                              </p:par>
                            </p:childTnLst>
                          </p:cTn>
                        </p:par>
                      </p:childTnLst>
                    </p:cTn>
                  </p:par>
                  <p:par>
                    <p:cTn id="7" fill="hold">
                      <p:stCondLst>
                        <p:cond delay="indefinite"/>
                      </p:stCondLst>
                      <p:childTnLst>
                        <p:par>
                          <p:cTn id="8" fill="hold">
                            <p:stCondLst>
                              <p:cond delay="0"/>
                            </p:stCondLst>
                            <p:childTnLst>
                              <p:par>
                                <p:cTn id="9" presetID="56" presetClass="path" presetSubtype="0" accel="50000" decel="50000" fill="hold" grpId="1" nodeType="clickEffect">
                                  <p:stCondLst>
                                    <p:cond delay="0"/>
                                  </p:stCondLst>
                                  <p:childTnLst>
                                    <p:animMotion origin="layout" path="M -3.75E-6 0 L -0.44687 0.65741 " pathEditMode="relative" rAng="0" ptsTypes="AA">
                                      <p:cBhvr>
                                        <p:cTn id="10" dur="2000" fill="hold"/>
                                        <p:tgtEl>
                                          <p:spTgt spid="15"/>
                                        </p:tgtEl>
                                        <p:attrNameLst>
                                          <p:attrName>ppt_x</p:attrName>
                                          <p:attrName>ppt_y</p:attrName>
                                        </p:attrNameLst>
                                      </p:cBhvr>
                                      <p:rCtr x="-22344" y="32870"/>
                                    </p:animMotion>
                                  </p:childTnLst>
                                </p:cTn>
                              </p:par>
                            </p:childTnLst>
                          </p:cTn>
                        </p:par>
                      </p:childTnLst>
                    </p:cTn>
                  </p:par>
                  <p:par>
                    <p:cTn id="11" fill="hold">
                      <p:stCondLst>
                        <p:cond delay="indefinite"/>
                      </p:stCondLst>
                      <p:childTnLst>
                        <p:par>
                          <p:cTn id="12" fill="hold">
                            <p:stCondLst>
                              <p:cond delay="0"/>
                            </p:stCondLst>
                            <p:childTnLst>
                              <p:par>
                                <p:cTn id="13" presetID="56" presetClass="path" presetSubtype="0" accel="50000" decel="50000" fill="hold" grpId="1" nodeType="clickEffect">
                                  <p:stCondLst>
                                    <p:cond delay="0"/>
                                  </p:stCondLst>
                                  <p:childTnLst>
                                    <p:animMotion origin="layout" path="M -3.75E-6 3.7037E-6 L -0.38619 0.46111 " pathEditMode="relative" rAng="0" ptsTypes="AA">
                                      <p:cBhvr>
                                        <p:cTn id="14" dur="2000" fill="hold"/>
                                        <p:tgtEl>
                                          <p:spTgt spid="11"/>
                                        </p:tgtEl>
                                        <p:attrNameLst>
                                          <p:attrName>ppt_x</p:attrName>
                                          <p:attrName>ppt_y</p:attrName>
                                        </p:attrNameLst>
                                      </p:cBhvr>
                                      <p:rCtr x="-19310" y="23056"/>
                                    </p:animMotion>
                                  </p:childTnLst>
                                </p:cTn>
                              </p:par>
                            </p:childTnLst>
                          </p:cTn>
                        </p:par>
                      </p:childTnLst>
                    </p:cTn>
                  </p:par>
                  <p:par>
                    <p:cTn id="15" fill="hold">
                      <p:stCondLst>
                        <p:cond delay="indefinite"/>
                      </p:stCondLst>
                      <p:childTnLst>
                        <p:par>
                          <p:cTn id="16" fill="hold">
                            <p:stCondLst>
                              <p:cond delay="0"/>
                            </p:stCondLst>
                            <p:childTnLst>
                              <p:par>
                                <p:cTn id="17" presetID="49" presetClass="path" presetSubtype="0" accel="50000" decel="50000" fill="hold" grpId="0" nodeType="clickEffect">
                                  <p:stCondLst>
                                    <p:cond delay="0"/>
                                  </p:stCondLst>
                                  <p:childTnLst>
                                    <p:animMotion origin="layout" path="M 2.08333E-7 7.40741E-7 L -0.32383 0.48171 " pathEditMode="relative" rAng="0" ptsTypes="AA">
                                      <p:cBhvr>
                                        <p:cTn id="18" dur="2000" fill="hold"/>
                                        <p:tgtEl>
                                          <p:spTgt spid="28"/>
                                        </p:tgtEl>
                                        <p:attrNameLst>
                                          <p:attrName>ppt_x</p:attrName>
                                          <p:attrName>ppt_y</p:attrName>
                                        </p:attrNameLst>
                                      </p:cBhvr>
                                      <p:rCtr x="-16198" y="24074"/>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18"/>
                </p:tgtEl>
              </p:cMediaNode>
            </p:video>
          </p:childTnLst>
        </p:cTn>
      </p:par>
    </p:tnLst>
    <p:bldLst>
      <p:bldP spid="15" grpId="1" animBg="1"/>
      <p:bldP spid="16" grpId="1" animBg="1"/>
      <p:bldP spid="28" grpId="0" animBg="1"/>
      <p:bldP spid="1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2A8B853-EA2D-4822-A419-BE58AF418B62}"/>
              </a:ext>
            </a:extLst>
          </p:cNvPr>
          <p:cNvGrpSpPr/>
          <p:nvPr/>
        </p:nvGrpSpPr>
        <p:grpSpPr>
          <a:xfrm>
            <a:off x="929105" y="128132"/>
            <a:ext cx="10543296" cy="812800"/>
            <a:chOff x="2020207" y="83582"/>
            <a:chExt cx="6002700" cy="720567"/>
          </a:xfrm>
        </p:grpSpPr>
        <p:pic>
          <p:nvPicPr>
            <p:cNvPr id="39" name="Picture 38">
              <a:extLst>
                <a:ext uri="{FF2B5EF4-FFF2-40B4-BE49-F238E27FC236}">
                  <a16:creationId xmlns:a16="http://schemas.microsoft.com/office/drawing/2014/main" id="{65562071-1154-4299-8BCC-9A6A29064F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20207" y="83582"/>
              <a:ext cx="6002700" cy="720567"/>
            </a:xfrm>
            <a:prstGeom prst="rect">
              <a:avLst/>
            </a:prstGeom>
          </p:spPr>
        </p:pic>
        <p:sp>
          <p:nvSpPr>
            <p:cNvPr id="40" name="TextBox 39">
              <a:extLst>
                <a:ext uri="{FF2B5EF4-FFF2-40B4-BE49-F238E27FC236}">
                  <a16:creationId xmlns:a16="http://schemas.microsoft.com/office/drawing/2014/main" id="{D9FEE5F6-94AD-4C8E-9B3C-7AEB15525A39}"/>
                </a:ext>
              </a:extLst>
            </p:cNvPr>
            <p:cNvSpPr txBox="1"/>
            <p:nvPr/>
          </p:nvSpPr>
          <p:spPr>
            <a:xfrm>
              <a:off x="3816172" y="148578"/>
              <a:ext cx="2410785" cy="572988"/>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GB" sz="3600" b="1" i="0" u="none" strike="noStrike" cap="none" spc="0" normalizeH="0" baseline="0" noProof="0">
                  <a:ln>
                    <a:noFill/>
                  </a:ln>
                  <a:solidFill>
                    <a:prstClr val="white"/>
                  </a:solidFill>
                  <a:effectLst/>
                  <a:uLnTx/>
                  <a:uFillTx/>
                  <a:latin typeface="Cambria" panose="02040503050406030204" pitchFamily="18" charset="0"/>
                </a:rPr>
                <a:t>T</a:t>
              </a:r>
              <a:r>
                <a:rPr lang="en-GB" sz="3600" b="1">
                  <a:solidFill>
                    <a:prstClr val="white"/>
                  </a:solidFill>
                  <a:latin typeface="Cambria" panose="02040503050406030204" pitchFamily="18" charset="0"/>
                </a:rPr>
                <a:t>HẢO LUẬN NHÓM</a:t>
              </a:r>
              <a:endParaRPr kumimoji="0" lang="en-US" sz="3600" b="1"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sp>
        <p:nvSpPr>
          <p:cNvPr id="49" name="Google Shape;740;p29"/>
          <p:cNvSpPr/>
          <p:nvPr/>
        </p:nvSpPr>
        <p:spPr>
          <a:xfrm>
            <a:off x="4183380" y="1575153"/>
            <a:ext cx="5526467" cy="1386645"/>
          </a:xfrm>
          <a:custGeom>
            <a:avLst/>
            <a:gdLst/>
            <a:ahLst/>
            <a:cxnLst/>
            <a:rect l="l" t="t" r="r" b="b"/>
            <a:pathLst>
              <a:path w="60616" h="29278" extrusionOk="0">
                <a:moveTo>
                  <a:pt x="1" y="0"/>
                </a:moveTo>
                <a:lnTo>
                  <a:pt x="1" y="29277"/>
                </a:lnTo>
                <a:lnTo>
                  <a:pt x="60616" y="29277"/>
                </a:lnTo>
                <a:lnTo>
                  <a:pt x="60616" y="0"/>
                </a:lnTo>
                <a:close/>
              </a:path>
            </a:pathLst>
          </a:custGeom>
          <a:solidFill>
            <a:srgbClr val="EEEEEE"/>
          </a:solidFill>
          <a:ln>
            <a:solidFill>
              <a:schemeClr val="tx1"/>
            </a:solidFill>
            <a:prstDash val="dash"/>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44;p29"/>
          <p:cNvSpPr txBox="1"/>
          <p:nvPr/>
        </p:nvSpPr>
        <p:spPr>
          <a:xfrm>
            <a:off x="4349275" y="1694917"/>
            <a:ext cx="5198405" cy="1172795"/>
          </a:xfrm>
          <a:prstGeom prst="rect">
            <a:avLst/>
          </a:prstGeom>
          <a:solidFill>
            <a:schemeClr val="bg1"/>
          </a:solidFill>
          <a:ln>
            <a:noFill/>
          </a:ln>
        </p:spPr>
        <p:txBody>
          <a:bodyPr spcFirstLastPara="1" wrap="square" lIns="91425" tIns="91425" rIns="91425" bIns="91425" anchor="ctr" anchorCtr="0">
            <a:noAutofit/>
          </a:bodyPr>
          <a:lstStyle/>
          <a:p>
            <a:pPr lvl="0" algn="just" rtl="0">
              <a:spcBef>
                <a:spcPts val="0"/>
              </a:spcBef>
              <a:spcAft>
                <a:spcPts val="0"/>
              </a:spcAft>
            </a:pPr>
            <a:r>
              <a:rPr lang="en-US" sz="3200">
                <a:solidFill>
                  <a:srgbClr val="434343"/>
                </a:solidFill>
                <a:latin typeface="Cambria" panose="02040503050406030204" pitchFamily="18" charset="0"/>
                <a:ea typeface="Cambria" panose="02040503050406030204" pitchFamily="18" charset="0"/>
                <a:cs typeface="Roboto"/>
                <a:sym typeface="Roboto"/>
              </a:rPr>
              <a:t>Hoa Đào trước ngõ</a:t>
            </a:r>
          </a:p>
          <a:p>
            <a:pPr lvl="0" algn="just" rtl="0">
              <a:spcBef>
                <a:spcPts val="0"/>
              </a:spcBef>
              <a:spcAft>
                <a:spcPts val="0"/>
              </a:spcAft>
            </a:pPr>
            <a:r>
              <a:rPr lang="en-US" sz="3200">
                <a:solidFill>
                  <a:srgbClr val="434343"/>
                </a:solidFill>
                <a:latin typeface="Cambria" panose="02040503050406030204" pitchFamily="18" charset="0"/>
                <a:ea typeface="Cambria" panose="02040503050406030204" pitchFamily="18" charset="0"/>
                <a:cs typeface="Roboto"/>
                <a:sym typeface="Roboto"/>
              </a:rPr>
              <a:t>Cười vui sáng hồng</a:t>
            </a:r>
            <a:endParaRPr sz="3200">
              <a:solidFill>
                <a:srgbClr val="434343"/>
              </a:solidFill>
              <a:latin typeface="Cambria" panose="02040503050406030204" pitchFamily="18" charset="0"/>
              <a:ea typeface="Cambria" panose="02040503050406030204" pitchFamily="18" charset="0"/>
              <a:cs typeface="Roboto"/>
              <a:sym typeface="Roboto"/>
            </a:endParaRPr>
          </a:p>
        </p:txBody>
      </p:sp>
      <p:sp>
        <p:nvSpPr>
          <p:cNvPr id="24" name="Rectangle 23"/>
          <p:cNvSpPr/>
          <p:nvPr/>
        </p:nvSpPr>
        <p:spPr>
          <a:xfrm>
            <a:off x="2790692" y="998446"/>
            <a:ext cx="8894840" cy="954107"/>
          </a:xfrm>
          <a:prstGeom prst="rect">
            <a:avLst/>
          </a:prstGeom>
        </p:spPr>
        <p:txBody>
          <a:bodyPr wrap="square">
            <a:spAutoFit/>
          </a:bodyPr>
          <a:lstStyle/>
          <a:p>
            <a:r>
              <a:rPr lang="en-US" sz="2800" dirty="0" err="1">
                <a:latin typeface="Cambria" panose="02040503050406030204" pitchFamily="18" charset="0"/>
                <a:ea typeface="Cambria" panose="02040503050406030204" pitchFamily="18" charset="0"/>
              </a:rPr>
              <a:t>Mở</a:t>
            </a:r>
            <a:r>
              <a:rPr lang="en-US" sz="2800" dirty="0">
                <a:latin typeface="Cambria" panose="02040503050406030204" pitchFamily="18" charset="0"/>
                <a:ea typeface="Cambria" panose="02040503050406030204" pitchFamily="18" charset="0"/>
              </a:rPr>
              <a:t> </a:t>
            </a:r>
            <a:r>
              <a:rPr lang="en-US" sz="2800" dirty="0" err="1">
                <a:latin typeface="Cambria" panose="02040503050406030204" pitchFamily="18" charset="0"/>
                <a:ea typeface="Cambria" panose="02040503050406030204" pitchFamily="18" charset="0"/>
              </a:rPr>
              <a:t>phần</a:t>
            </a:r>
            <a:r>
              <a:rPr lang="en-US" sz="2800" dirty="0">
                <a:latin typeface="Cambria" panose="02040503050406030204" pitchFamily="18" charset="0"/>
                <a:ea typeface="Cambria" panose="02040503050406030204" pitchFamily="18" charset="0"/>
              </a:rPr>
              <a:t> </a:t>
            </a:r>
            <a:r>
              <a:rPr lang="en-US" sz="2800" err="1">
                <a:latin typeface="Cambria" panose="02040503050406030204" pitchFamily="18" charset="0"/>
                <a:ea typeface="Cambria" panose="02040503050406030204" pitchFamily="18" charset="0"/>
              </a:rPr>
              <a:t>mềm</a:t>
            </a:r>
            <a:r>
              <a:rPr lang="en-US" sz="2800">
                <a:latin typeface="Cambria" panose="02040503050406030204" pitchFamily="18" charset="0"/>
                <a:ea typeface="Cambria" panose="02040503050406030204" pitchFamily="18" charset="0"/>
              </a:rPr>
              <a:t> Microsoft Word và Soạn thảo nội dung sau:</a:t>
            </a:r>
            <a:endParaRPr lang="en-US" sz="2800"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645C1BC4-46A9-87BB-3E8F-6B870BC0F2FE}"/>
              </a:ext>
            </a:extLst>
          </p:cNvPr>
          <p:cNvSpPr txBox="1"/>
          <p:nvPr/>
        </p:nvSpPr>
        <p:spPr>
          <a:xfrm>
            <a:off x="3553096" y="4365006"/>
            <a:ext cx="8495211" cy="1697901"/>
          </a:xfrm>
          <a:prstGeom prst="rect">
            <a:avLst/>
          </a:prstGeom>
          <a:noFill/>
          <a:ln>
            <a:solidFill>
              <a:srgbClr val="FF0000"/>
            </a:solidFill>
          </a:ln>
        </p:spPr>
        <p:txBody>
          <a:bodyPr wrap="square">
            <a:spAutoFit/>
          </a:bodyPr>
          <a:lstStyle/>
          <a:p>
            <a:pPr marL="342900" marR="0" lvl="0" indent="-342900">
              <a:lnSpc>
                <a:spcPct val="107000"/>
              </a:lnSpc>
              <a:spcBef>
                <a:spcPts val="0"/>
              </a:spcBef>
              <a:spcAft>
                <a:spcPts val="380"/>
              </a:spcAft>
              <a:buFont typeface="+mj-lt"/>
              <a:buAutoNum type="arabicPeriod"/>
            </a:pPr>
            <a:r>
              <a:rPr lang="en-US" sz="3200">
                <a:effectLst/>
                <a:latin typeface="Cambria" panose="02040503050406030204" pitchFamily="18" charset="0"/>
                <a:ea typeface="Calibri" panose="020F0502020204030204" pitchFamily="34" charset="0"/>
                <a:cs typeface="Times New Roman" panose="02020603050405020304" pitchFamily="18" charset="0"/>
              </a:rPr>
              <a:t>Con bôi đen văn bản như thế nào?</a:t>
            </a:r>
          </a:p>
          <a:p>
            <a:pPr marL="342900" marR="0" lvl="0" indent="-342900">
              <a:lnSpc>
                <a:spcPct val="107000"/>
              </a:lnSpc>
              <a:spcBef>
                <a:spcPts val="0"/>
              </a:spcBef>
              <a:spcAft>
                <a:spcPts val="380"/>
              </a:spcAft>
              <a:buFont typeface="+mj-lt"/>
              <a:buAutoNum type="arabicPeriod"/>
            </a:pPr>
            <a:r>
              <a:rPr lang="en-US" sz="3200">
                <a:effectLst/>
                <a:latin typeface="Cambria" panose="02040503050406030204" pitchFamily="18" charset="0"/>
                <a:ea typeface="Calibri" panose="020F0502020204030204" pitchFamily="34" charset="0"/>
                <a:cs typeface="Times New Roman" panose="02020603050405020304" pitchFamily="18" charset="0"/>
              </a:rPr>
              <a:t>Làm thế nào để căn lề giữa, lề trái, lề phải cho văn bản? </a:t>
            </a:r>
            <a:endParaRPr lang="en-US">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hought Bubble: Cloud 3">
            <a:extLst>
              <a:ext uri="{FF2B5EF4-FFF2-40B4-BE49-F238E27FC236}">
                <a16:creationId xmlns:a16="http://schemas.microsoft.com/office/drawing/2014/main" id="{E29EAB2C-7696-69CF-9CB7-E43FCC310599}"/>
              </a:ext>
            </a:extLst>
          </p:cNvPr>
          <p:cNvSpPr/>
          <p:nvPr/>
        </p:nvSpPr>
        <p:spPr>
          <a:xfrm>
            <a:off x="0" y="1414946"/>
            <a:ext cx="3830674" cy="2423980"/>
          </a:xfrm>
          <a:prstGeom prst="cloudCallout">
            <a:avLst>
              <a:gd name="adj1" fmla="val 28638"/>
              <a:gd name="adj2" fmla="val 49085"/>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Cambria" panose="02040503050406030204" pitchFamily="18" charset="0"/>
                <a:ea typeface="Cambria" panose="02040503050406030204" pitchFamily="18" charset="0"/>
              </a:rPr>
              <a:t>Sau khi soạn thảo xong con hãy trả lời các câu hỏi dưới đây nhé!</a:t>
            </a:r>
            <a:endParaRPr lang="en-US" sz="2400" b="1" dirty="0">
              <a:solidFill>
                <a:schemeClr val="tx1"/>
              </a:solidFill>
              <a:latin typeface="Cambria" panose="02040503050406030204" pitchFamily="18" charset="0"/>
              <a:ea typeface="Cambria" panose="02040503050406030204" pitchFamily="18" charset="0"/>
            </a:endParaRPr>
          </a:p>
        </p:txBody>
      </p:sp>
      <p:pic>
        <p:nvPicPr>
          <p:cNvPr id="12" name="Picture 11" descr="A picture containing doll, toy&#10;&#10;Description generated with very high confidence">
            <a:extLst>
              <a:ext uri="{FF2B5EF4-FFF2-40B4-BE49-F238E27FC236}">
                <a16:creationId xmlns:a16="http://schemas.microsoft.com/office/drawing/2014/main" id="{591339F2-4B88-4381-B9B7-B7EA95DBD68E}"/>
              </a:ext>
            </a:extLst>
          </p:cNvPr>
          <p:cNvPicPr>
            <a:picLocks noChangeAspect="1"/>
          </p:cNvPicPr>
          <p:nvPr/>
        </p:nvPicPr>
        <p:blipFill rotWithShape="1">
          <a:blip r:embed="rId6">
            <a:extLst>
              <a:ext uri="{28A0092B-C50C-407E-A947-70E740481C1C}">
                <a14:useLocalDpi xmlns:a14="http://schemas.microsoft.com/office/drawing/2010/main" val="0"/>
              </a:ext>
            </a:extLst>
          </a:blip>
          <a:srcRect t="2095" b="15089"/>
          <a:stretch/>
        </p:blipFill>
        <p:spPr>
          <a:xfrm>
            <a:off x="311343" y="3732206"/>
            <a:ext cx="3280943" cy="2717145"/>
          </a:xfrm>
          <a:prstGeom prst="rect">
            <a:avLst/>
          </a:prstGeom>
        </p:spPr>
      </p:pic>
      <p:pic>
        <p:nvPicPr>
          <p:cNvPr id="2" name="3 Minute Timer with Music for Kids! Countdown Videos H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0062553" y="1818437"/>
            <a:ext cx="1600134" cy="900075"/>
          </a:xfrm>
          <a:prstGeom prst="rect">
            <a:avLst/>
          </a:prstGeom>
        </p:spPr>
      </p:pic>
    </p:spTree>
    <p:extLst>
      <p:ext uri="{BB962C8B-B14F-4D97-AF65-F5344CB8AC3E}">
        <p14:creationId xmlns:p14="http://schemas.microsoft.com/office/powerpoint/2010/main" val="2955585946"/>
      </p:ext>
    </p:extLst>
  </p:cSld>
  <p:clrMapOvr>
    <a:masterClrMapping/>
  </p:clrMapOvr>
  <p:transition spd="slow">
    <p:cover/>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A80837B-9593-4DD6-9D5F-161D8C6D748D}"/>
              </a:ext>
            </a:extLst>
          </p:cNvPr>
          <p:cNvGrpSpPr/>
          <p:nvPr/>
        </p:nvGrpSpPr>
        <p:grpSpPr>
          <a:xfrm>
            <a:off x="2184400" y="206830"/>
            <a:ext cx="7823200" cy="886733"/>
            <a:chOff x="1828800" y="93415"/>
            <a:chExt cx="5867400" cy="720567"/>
          </a:xfrm>
        </p:grpSpPr>
        <p:pic>
          <p:nvPicPr>
            <p:cNvPr id="3" name="Picture 2">
              <a:extLst>
                <a:ext uri="{FF2B5EF4-FFF2-40B4-BE49-F238E27FC236}">
                  <a16:creationId xmlns:a16="http://schemas.microsoft.com/office/drawing/2014/main" id="{BE19E1DA-3A55-483D-9690-7D1EBD8BBC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8800" y="93415"/>
              <a:ext cx="5867400" cy="720567"/>
            </a:xfrm>
            <a:prstGeom prst="rect">
              <a:avLst/>
            </a:prstGeom>
          </p:spPr>
        </p:pic>
        <p:sp>
          <p:nvSpPr>
            <p:cNvPr id="4" name="TextBox 3">
              <a:extLst>
                <a:ext uri="{FF2B5EF4-FFF2-40B4-BE49-F238E27FC236}">
                  <a16:creationId xmlns:a16="http://schemas.microsoft.com/office/drawing/2014/main" id="{09A22E81-2B27-48BD-9225-3C91E548F501}"/>
                </a:ext>
              </a:extLst>
            </p:cNvPr>
            <p:cNvSpPr txBox="1"/>
            <p:nvPr/>
          </p:nvSpPr>
          <p:spPr>
            <a:xfrm>
              <a:off x="2538908" y="113019"/>
              <a:ext cx="4421404" cy="675275"/>
            </a:xfrm>
            <a:prstGeom prst="rect">
              <a:avLst/>
            </a:prstGeom>
            <a:noFill/>
          </p:spPr>
          <p:txBody>
            <a:bodyPr wrap="none" rtlCol="0">
              <a:spAutoFit/>
            </a:bodyPr>
            <a:lstStyle/>
            <a:p>
              <a:pPr algn="ctr" defTabSz="1219140"/>
              <a:r>
                <a:rPr lang="en-US" sz="4800" b="1">
                  <a:solidFill>
                    <a:prstClr val="white"/>
                  </a:solidFill>
                  <a:latin typeface="Cambria" panose="02040503050406030204" pitchFamily="18" charset="0"/>
                </a:rPr>
                <a:t>KẾT QUẢ ĐẠT ĐƯỢC</a:t>
              </a:r>
            </a:p>
          </p:txBody>
        </p:sp>
      </p:grpSp>
      <p:grpSp>
        <p:nvGrpSpPr>
          <p:cNvPr id="33" name="Google Shape;88;p15"/>
          <p:cNvGrpSpPr/>
          <p:nvPr/>
        </p:nvGrpSpPr>
        <p:grpSpPr>
          <a:xfrm>
            <a:off x="4118311" y="1544688"/>
            <a:ext cx="7172749" cy="1199387"/>
            <a:chOff x="1354401" y="686226"/>
            <a:chExt cx="4549329" cy="857966"/>
          </a:xfrm>
        </p:grpSpPr>
        <p:sp>
          <p:nvSpPr>
            <p:cNvPr id="34" name="Google Shape;89;p15"/>
            <p:cNvSpPr/>
            <p:nvPr/>
          </p:nvSpPr>
          <p:spPr>
            <a:xfrm>
              <a:off x="1372277" y="799428"/>
              <a:ext cx="4529009" cy="667311"/>
            </a:xfrm>
            <a:custGeom>
              <a:avLst/>
              <a:gdLst/>
              <a:ahLst/>
              <a:cxnLst/>
              <a:rect l="l" t="t" r="r" b="b"/>
              <a:pathLst>
                <a:path w="162914" h="24004" extrusionOk="0">
                  <a:moveTo>
                    <a:pt x="3215" y="1"/>
                  </a:moveTo>
                  <a:cubicBezTo>
                    <a:pt x="1441" y="1"/>
                    <a:pt x="1" y="1442"/>
                    <a:pt x="1" y="3216"/>
                  </a:cubicBezTo>
                  <a:lnTo>
                    <a:pt x="1" y="20789"/>
                  </a:lnTo>
                  <a:cubicBezTo>
                    <a:pt x="1" y="22563"/>
                    <a:pt x="1441" y="24004"/>
                    <a:pt x="3215" y="24004"/>
                  </a:cubicBezTo>
                  <a:lnTo>
                    <a:pt x="159699" y="24004"/>
                  </a:lnTo>
                  <a:cubicBezTo>
                    <a:pt x="161473" y="24004"/>
                    <a:pt x="162914" y="22563"/>
                    <a:pt x="162914" y="20789"/>
                  </a:cubicBezTo>
                  <a:lnTo>
                    <a:pt x="162914" y="3216"/>
                  </a:lnTo>
                  <a:cubicBezTo>
                    <a:pt x="162914" y="1442"/>
                    <a:pt x="161473" y="1"/>
                    <a:pt x="159699" y="1"/>
                  </a:cubicBezTo>
                  <a:close/>
                </a:path>
              </a:pathLst>
            </a:custGeom>
            <a:solidFill>
              <a:srgbClr val="000000">
                <a:alpha val="32960"/>
              </a:srgbClr>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5" name="Google Shape;90;p15"/>
            <p:cNvSpPr/>
            <p:nvPr/>
          </p:nvSpPr>
          <p:spPr>
            <a:xfrm>
              <a:off x="1354401" y="781553"/>
              <a:ext cx="4529009" cy="667311"/>
            </a:xfrm>
            <a:custGeom>
              <a:avLst/>
              <a:gdLst/>
              <a:ahLst/>
              <a:cxnLst/>
              <a:rect l="l" t="t" r="r" b="b"/>
              <a:pathLst>
                <a:path w="162914" h="24004" extrusionOk="0">
                  <a:moveTo>
                    <a:pt x="3215" y="1"/>
                  </a:moveTo>
                  <a:cubicBezTo>
                    <a:pt x="1441" y="1"/>
                    <a:pt x="1" y="1442"/>
                    <a:pt x="1" y="3216"/>
                  </a:cubicBezTo>
                  <a:lnTo>
                    <a:pt x="1" y="20789"/>
                  </a:lnTo>
                  <a:cubicBezTo>
                    <a:pt x="1" y="22563"/>
                    <a:pt x="1441" y="24004"/>
                    <a:pt x="3215" y="24004"/>
                  </a:cubicBezTo>
                  <a:lnTo>
                    <a:pt x="159699" y="24004"/>
                  </a:lnTo>
                  <a:cubicBezTo>
                    <a:pt x="161473" y="24004"/>
                    <a:pt x="162914" y="22563"/>
                    <a:pt x="162914" y="20789"/>
                  </a:cubicBezTo>
                  <a:lnTo>
                    <a:pt x="162914" y="3216"/>
                  </a:lnTo>
                  <a:cubicBezTo>
                    <a:pt x="162914" y="1442"/>
                    <a:pt x="161473" y="1"/>
                    <a:pt x="159699" y="1"/>
                  </a:cubicBezTo>
                  <a:close/>
                </a:path>
              </a:pathLst>
            </a:custGeom>
            <a:solidFill>
              <a:schemeClr val="lt2"/>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6" name="Google Shape;91;p15"/>
            <p:cNvSpPr/>
            <p:nvPr/>
          </p:nvSpPr>
          <p:spPr>
            <a:xfrm>
              <a:off x="1706573" y="686226"/>
              <a:ext cx="738146" cy="95354"/>
            </a:xfrm>
            <a:custGeom>
              <a:avLst/>
              <a:gdLst/>
              <a:ahLst/>
              <a:cxnLst/>
              <a:rect l="l" t="t" r="r" b="b"/>
              <a:pathLst>
                <a:path w="26552" h="3430" extrusionOk="0">
                  <a:moveTo>
                    <a:pt x="620" y="1"/>
                  </a:moveTo>
                  <a:lnTo>
                    <a:pt x="1" y="3430"/>
                  </a:lnTo>
                  <a:lnTo>
                    <a:pt x="25873" y="3430"/>
                  </a:lnTo>
                  <a:lnTo>
                    <a:pt x="26552" y="1"/>
                  </a:lnTo>
                  <a:close/>
                </a:path>
              </a:pathLst>
            </a:custGeom>
            <a:solidFill>
              <a:srgbClr val="A5F1B3"/>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7" name="Google Shape;92;p15"/>
            <p:cNvSpPr/>
            <p:nvPr/>
          </p:nvSpPr>
          <p:spPr>
            <a:xfrm>
              <a:off x="1421594" y="1448838"/>
              <a:ext cx="738146" cy="95354"/>
            </a:xfrm>
            <a:custGeom>
              <a:avLst/>
              <a:gdLst/>
              <a:ahLst/>
              <a:cxnLst/>
              <a:rect l="l" t="t" r="r" b="b"/>
              <a:pathLst>
                <a:path w="26552" h="3430" extrusionOk="0">
                  <a:moveTo>
                    <a:pt x="620" y="1"/>
                  </a:moveTo>
                  <a:lnTo>
                    <a:pt x="1" y="3430"/>
                  </a:lnTo>
                  <a:lnTo>
                    <a:pt x="25921" y="3430"/>
                  </a:lnTo>
                  <a:lnTo>
                    <a:pt x="26552" y="1"/>
                  </a:lnTo>
                  <a:close/>
                </a:path>
              </a:pathLst>
            </a:custGeom>
            <a:solidFill>
              <a:srgbClr val="A5F1B3"/>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8" name="Google Shape;93;p15"/>
            <p:cNvSpPr/>
            <p:nvPr/>
          </p:nvSpPr>
          <p:spPr>
            <a:xfrm>
              <a:off x="1461654" y="1448838"/>
              <a:ext cx="586858" cy="47705"/>
            </a:xfrm>
            <a:custGeom>
              <a:avLst/>
              <a:gdLst/>
              <a:ahLst/>
              <a:cxnLst/>
              <a:rect l="l" t="t" r="r" b="b"/>
              <a:pathLst>
                <a:path w="21110" h="1716" extrusionOk="0">
                  <a:moveTo>
                    <a:pt x="0" y="1"/>
                  </a:moveTo>
                  <a:lnTo>
                    <a:pt x="1393" y="1715"/>
                  </a:lnTo>
                  <a:lnTo>
                    <a:pt x="21110" y="1715"/>
                  </a:lnTo>
                  <a:lnTo>
                    <a:pt x="21110" y="1"/>
                  </a:lnTo>
                  <a:close/>
                </a:path>
              </a:pathLst>
            </a:custGeom>
            <a:solidFill>
              <a:srgbClr val="2FC948"/>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39" name="Google Shape;94;p15"/>
            <p:cNvSpPr/>
            <p:nvPr/>
          </p:nvSpPr>
          <p:spPr>
            <a:xfrm>
              <a:off x="1796617" y="733903"/>
              <a:ext cx="604761" cy="47677"/>
            </a:xfrm>
            <a:custGeom>
              <a:avLst/>
              <a:gdLst/>
              <a:ahLst/>
              <a:cxnLst/>
              <a:rect l="l" t="t" r="r" b="b"/>
              <a:pathLst>
                <a:path w="21754" h="1715" extrusionOk="0">
                  <a:moveTo>
                    <a:pt x="596" y="0"/>
                  </a:moveTo>
                  <a:lnTo>
                    <a:pt x="0" y="1715"/>
                  </a:lnTo>
                  <a:lnTo>
                    <a:pt x="21753" y="1715"/>
                  </a:lnTo>
                  <a:lnTo>
                    <a:pt x="20312" y="0"/>
                  </a:lnTo>
                  <a:close/>
                </a:path>
              </a:pathLst>
            </a:custGeom>
            <a:solidFill>
              <a:srgbClr val="2FC948"/>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0" name="Google Shape;95;p15"/>
            <p:cNvSpPr/>
            <p:nvPr/>
          </p:nvSpPr>
          <p:spPr>
            <a:xfrm>
              <a:off x="1500380" y="733903"/>
              <a:ext cx="859270" cy="762637"/>
            </a:xfrm>
            <a:custGeom>
              <a:avLst/>
              <a:gdLst/>
              <a:ahLst/>
              <a:cxnLst/>
              <a:rect l="l" t="t" r="r" b="b"/>
              <a:pathLst>
                <a:path w="30909" h="27433" extrusionOk="0">
                  <a:moveTo>
                    <a:pt x="4977" y="0"/>
                  </a:moveTo>
                  <a:lnTo>
                    <a:pt x="0" y="27432"/>
                  </a:lnTo>
                  <a:lnTo>
                    <a:pt x="25932" y="27432"/>
                  </a:lnTo>
                  <a:lnTo>
                    <a:pt x="30909" y="0"/>
                  </a:lnTo>
                  <a:close/>
                </a:path>
              </a:pathLst>
            </a:custGeom>
            <a:solidFill>
              <a:srgbClr val="69E781"/>
            </a:solidFill>
            <a:ln>
              <a:noFill/>
            </a:ln>
          </p:spPr>
          <p:txBody>
            <a:bodyPr spcFirstLastPara="1" wrap="square" lIns="121900" tIns="121900" rIns="121900" bIns="121900" anchor="ctr" anchorCtr="0">
              <a:noAutofit/>
            </a:bodyPr>
            <a:lstStyle/>
            <a:p>
              <a:pPr algn="ctr"/>
              <a:r>
                <a:rPr lang="en" sz="5333">
                  <a:solidFill>
                    <a:srgbClr val="FFFFFF"/>
                  </a:solidFill>
                  <a:latin typeface="Cambria" panose="02040503050406030204" pitchFamily="18" charset="0"/>
                  <a:ea typeface="Cambria" panose="02040503050406030204" pitchFamily="18" charset="0"/>
                  <a:cs typeface="Fira Sans Extra Condensed Medium"/>
                  <a:sym typeface="Fira Sans Extra Condensed Medium"/>
                </a:rPr>
                <a:t>01</a:t>
              </a:r>
              <a:endParaRPr sz="5333">
                <a:solidFill>
                  <a:srgbClr val="FFFFFF"/>
                </a:solidFill>
                <a:latin typeface="Cambria" panose="02040503050406030204" pitchFamily="18" charset="0"/>
                <a:ea typeface="Cambria" panose="02040503050406030204" pitchFamily="18" charset="0"/>
                <a:cs typeface="Fira Sans Extra Condensed Medium"/>
                <a:sym typeface="Fira Sans Extra Condensed Medium"/>
              </a:endParaRPr>
            </a:p>
          </p:txBody>
        </p:sp>
        <p:grpSp>
          <p:nvGrpSpPr>
            <p:cNvPr id="41" name="Google Shape;96;p15"/>
            <p:cNvGrpSpPr/>
            <p:nvPr/>
          </p:nvGrpSpPr>
          <p:grpSpPr>
            <a:xfrm>
              <a:off x="2487753" y="921312"/>
              <a:ext cx="3415977" cy="512071"/>
              <a:chOff x="5149615" y="3782579"/>
              <a:chExt cx="3415977" cy="512071"/>
            </a:xfrm>
          </p:grpSpPr>
          <p:sp>
            <p:nvSpPr>
              <p:cNvPr id="42" name="Google Shape;97;p15"/>
              <p:cNvSpPr txBox="1"/>
              <p:nvPr/>
            </p:nvSpPr>
            <p:spPr>
              <a:xfrm>
                <a:off x="5222700" y="3928950"/>
                <a:ext cx="3210900" cy="365700"/>
              </a:xfrm>
              <a:prstGeom prst="rect">
                <a:avLst/>
              </a:prstGeom>
              <a:noFill/>
              <a:ln>
                <a:noFill/>
              </a:ln>
            </p:spPr>
            <p:txBody>
              <a:bodyPr spcFirstLastPara="1" wrap="square" lIns="121900" tIns="121900" rIns="121900" bIns="121900" anchor="ctr" anchorCtr="0">
                <a:noAutofit/>
              </a:bodyPr>
              <a:lstStyle/>
              <a:p>
                <a:endParaRPr sz="1600">
                  <a:solidFill>
                    <a:srgbClr val="434343"/>
                  </a:solidFill>
                  <a:latin typeface="Cambria" panose="02040503050406030204" pitchFamily="18" charset="0"/>
                  <a:ea typeface="Cambria" panose="02040503050406030204" pitchFamily="18" charset="0"/>
                  <a:cs typeface="Roboto"/>
                  <a:sym typeface="Roboto"/>
                </a:endParaRPr>
              </a:p>
            </p:txBody>
          </p:sp>
          <p:sp>
            <p:nvSpPr>
              <p:cNvPr id="43" name="Google Shape;98;p15"/>
              <p:cNvSpPr txBox="1"/>
              <p:nvPr/>
            </p:nvSpPr>
            <p:spPr>
              <a:xfrm>
                <a:off x="5149615" y="3782579"/>
                <a:ext cx="3415977" cy="388670"/>
              </a:xfrm>
              <a:prstGeom prst="rect">
                <a:avLst/>
              </a:prstGeom>
              <a:noFill/>
              <a:ln>
                <a:noFill/>
              </a:ln>
            </p:spPr>
            <p:txBody>
              <a:bodyPr spcFirstLastPara="1" wrap="square" lIns="121900" tIns="121900" rIns="121900" bIns="121900" anchor="ctr" anchorCtr="0">
                <a:noAutofit/>
              </a:bodyPr>
              <a:lstStyle/>
              <a:p>
                <a:r>
                  <a:rPr lang="vi-VN"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Trình bày được cách </a:t>
                </a:r>
                <a:r>
                  <a:rPr lang="en-US"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căn lề cho văn bản</a:t>
                </a:r>
                <a:endParaRPr lang="vi-VN"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endParaRPr>
              </a:p>
            </p:txBody>
          </p:sp>
        </p:grpSp>
      </p:grpSp>
      <p:grpSp>
        <p:nvGrpSpPr>
          <p:cNvPr id="45" name="Google Shape;77;p15"/>
          <p:cNvGrpSpPr/>
          <p:nvPr/>
        </p:nvGrpSpPr>
        <p:grpSpPr>
          <a:xfrm>
            <a:off x="3780790" y="3587958"/>
            <a:ext cx="8211228" cy="2508042"/>
            <a:chOff x="1372277" y="1630619"/>
            <a:chExt cx="4529009" cy="881656"/>
          </a:xfrm>
        </p:grpSpPr>
        <p:sp>
          <p:nvSpPr>
            <p:cNvPr id="46" name="Google Shape;78;p15"/>
            <p:cNvSpPr/>
            <p:nvPr/>
          </p:nvSpPr>
          <p:spPr>
            <a:xfrm>
              <a:off x="1372277" y="1770568"/>
              <a:ext cx="4529009" cy="667311"/>
            </a:xfrm>
            <a:custGeom>
              <a:avLst/>
              <a:gdLst/>
              <a:ahLst/>
              <a:cxnLst/>
              <a:rect l="l" t="t" r="r" b="b"/>
              <a:pathLst>
                <a:path w="162914" h="24004" extrusionOk="0">
                  <a:moveTo>
                    <a:pt x="3215" y="1"/>
                  </a:moveTo>
                  <a:cubicBezTo>
                    <a:pt x="1441" y="1"/>
                    <a:pt x="1" y="1441"/>
                    <a:pt x="1" y="3215"/>
                  </a:cubicBezTo>
                  <a:lnTo>
                    <a:pt x="1" y="20789"/>
                  </a:lnTo>
                  <a:cubicBezTo>
                    <a:pt x="1" y="22563"/>
                    <a:pt x="1441" y="24004"/>
                    <a:pt x="3215" y="24004"/>
                  </a:cubicBezTo>
                  <a:lnTo>
                    <a:pt x="159699" y="24004"/>
                  </a:lnTo>
                  <a:cubicBezTo>
                    <a:pt x="161473" y="24004"/>
                    <a:pt x="162914" y="22563"/>
                    <a:pt x="162914" y="20789"/>
                  </a:cubicBezTo>
                  <a:lnTo>
                    <a:pt x="162914" y="3215"/>
                  </a:lnTo>
                  <a:cubicBezTo>
                    <a:pt x="162914" y="1441"/>
                    <a:pt x="161473" y="1"/>
                    <a:pt x="159699" y="1"/>
                  </a:cubicBezTo>
                  <a:close/>
                </a:path>
              </a:pathLst>
            </a:custGeom>
            <a:solidFill>
              <a:srgbClr val="000000">
                <a:alpha val="32960"/>
              </a:srgbClr>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7" name="Google Shape;79;p15"/>
            <p:cNvSpPr/>
            <p:nvPr/>
          </p:nvSpPr>
          <p:spPr>
            <a:xfrm>
              <a:off x="1372277" y="1705012"/>
              <a:ext cx="4529009" cy="746620"/>
            </a:xfrm>
            <a:custGeom>
              <a:avLst/>
              <a:gdLst/>
              <a:ahLst/>
              <a:cxnLst/>
              <a:rect l="l" t="t" r="r" b="b"/>
              <a:pathLst>
                <a:path w="162914" h="24004" extrusionOk="0">
                  <a:moveTo>
                    <a:pt x="3215" y="1"/>
                  </a:moveTo>
                  <a:cubicBezTo>
                    <a:pt x="1441" y="1"/>
                    <a:pt x="1" y="1441"/>
                    <a:pt x="1" y="3215"/>
                  </a:cubicBezTo>
                  <a:lnTo>
                    <a:pt x="1" y="20789"/>
                  </a:lnTo>
                  <a:cubicBezTo>
                    <a:pt x="1" y="22563"/>
                    <a:pt x="1441" y="24004"/>
                    <a:pt x="3215" y="24004"/>
                  </a:cubicBezTo>
                  <a:lnTo>
                    <a:pt x="159699" y="24004"/>
                  </a:lnTo>
                  <a:cubicBezTo>
                    <a:pt x="161473" y="24004"/>
                    <a:pt x="162914" y="22563"/>
                    <a:pt x="162914" y="20789"/>
                  </a:cubicBezTo>
                  <a:lnTo>
                    <a:pt x="162914" y="3215"/>
                  </a:lnTo>
                  <a:cubicBezTo>
                    <a:pt x="162914" y="1441"/>
                    <a:pt x="161473" y="1"/>
                    <a:pt x="159699" y="1"/>
                  </a:cubicBezTo>
                  <a:close/>
                </a:path>
              </a:pathLst>
            </a:custGeom>
            <a:solidFill>
              <a:schemeClr val="lt2"/>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8" name="Google Shape;80;p15"/>
            <p:cNvSpPr/>
            <p:nvPr/>
          </p:nvSpPr>
          <p:spPr>
            <a:xfrm>
              <a:off x="1706571" y="1630619"/>
              <a:ext cx="1308168" cy="122101"/>
            </a:xfrm>
            <a:custGeom>
              <a:avLst/>
              <a:gdLst/>
              <a:ahLst/>
              <a:cxnLst/>
              <a:rect l="l" t="t" r="r" b="b"/>
              <a:pathLst>
                <a:path w="26552" h="3430" extrusionOk="0">
                  <a:moveTo>
                    <a:pt x="620" y="1"/>
                  </a:moveTo>
                  <a:lnTo>
                    <a:pt x="1" y="3430"/>
                  </a:lnTo>
                  <a:lnTo>
                    <a:pt x="25873" y="3430"/>
                  </a:lnTo>
                  <a:lnTo>
                    <a:pt x="26552" y="1"/>
                  </a:lnTo>
                  <a:close/>
                </a:path>
              </a:pathLst>
            </a:custGeom>
            <a:solidFill>
              <a:srgbClr val="FDD77C"/>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49" name="Google Shape;81;p15"/>
            <p:cNvSpPr/>
            <p:nvPr/>
          </p:nvSpPr>
          <p:spPr>
            <a:xfrm>
              <a:off x="1421594" y="2419977"/>
              <a:ext cx="1220503" cy="92298"/>
            </a:xfrm>
            <a:custGeom>
              <a:avLst/>
              <a:gdLst/>
              <a:ahLst/>
              <a:cxnLst/>
              <a:rect l="l" t="t" r="r" b="b"/>
              <a:pathLst>
                <a:path w="26552" h="3430" extrusionOk="0">
                  <a:moveTo>
                    <a:pt x="620" y="1"/>
                  </a:moveTo>
                  <a:lnTo>
                    <a:pt x="1" y="3430"/>
                  </a:lnTo>
                  <a:lnTo>
                    <a:pt x="25921" y="3430"/>
                  </a:lnTo>
                  <a:lnTo>
                    <a:pt x="26552" y="1"/>
                  </a:lnTo>
                  <a:close/>
                </a:path>
              </a:pathLst>
            </a:custGeom>
            <a:solidFill>
              <a:srgbClr val="FDD77C"/>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50" name="Google Shape;82;p15"/>
            <p:cNvSpPr/>
            <p:nvPr/>
          </p:nvSpPr>
          <p:spPr>
            <a:xfrm>
              <a:off x="1461654" y="2419977"/>
              <a:ext cx="586858" cy="47705"/>
            </a:xfrm>
            <a:custGeom>
              <a:avLst/>
              <a:gdLst/>
              <a:ahLst/>
              <a:cxnLst/>
              <a:rect l="l" t="t" r="r" b="b"/>
              <a:pathLst>
                <a:path w="21110" h="1716" extrusionOk="0">
                  <a:moveTo>
                    <a:pt x="0" y="1"/>
                  </a:moveTo>
                  <a:lnTo>
                    <a:pt x="1393" y="1715"/>
                  </a:lnTo>
                  <a:lnTo>
                    <a:pt x="21110" y="1715"/>
                  </a:lnTo>
                  <a:lnTo>
                    <a:pt x="21110" y="1"/>
                  </a:lnTo>
                  <a:close/>
                </a:path>
              </a:pathLst>
            </a:custGeom>
            <a:solidFill>
              <a:srgbClr val="E09214"/>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51" name="Google Shape;83;p15"/>
            <p:cNvSpPr/>
            <p:nvPr/>
          </p:nvSpPr>
          <p:spPr>
            <a:xfrm>
              <a:off x="1796617" y="1705043"/>
              <a:ext cx="604761" cy="47677"/>
            </a:xfrm>
            <a:custGeom>
              <a:avLst/>
              <a:gdLst/>
              <a:ahLst/>
              <a:cxnLst/>
              <a:rect l="l" t="t" r="r" b="b"/>
              <a:pathLst>
                <a:path w="21754" h="1715" extrusionOk="0">
                  <a:moveTo>
                    <a:pt x="596" y="0"/>
                  </a:moveTo>
                  <a:lnTo>
                    <a:pt x="0" y="1715"/>
                  </a:lnTo>
                  <a:lnTo>
                    <a:pt x="21753" y="1715"/>
                  </a:lnTo>
                  <a:lnTo>
                    <a:pt x="20312" y="0"/>
                  </a:lnTo>
                  <a:close/>
                </a:path>
              </a:pathLst>
            </a:custGeom>
            <a:solidFill>
              <a:srgbClr val="E09214"/>
            </a:solidFill>
            <a:ln>
              <a:noFill/>
            </a:ln>
          </p:spPr>
          <p:txBody>
            <a:bodyPr spcFirstLastPara="1" wrap="square" lIns="121900" tIns="121900" rIns="121900" bIns="121900" anchor="ctr" anchorCtr="0">
              <a:noAutofit/>
            </a:bodyPr>
            <a:lstStyle/>
            <a:p>
              <a:endParaRPr sz="2400">
                <a:latin typeface="Cambria" panose="02040503050406030204" pitchFamily="18" charset="0"/>
                <a:ea typeface="Cambria" panose="02040503050406030204" pitchFamily="18" charset="0"/>
              </a:endParaRPr>
            </a:p>
          </p:txBody>
        </p:sp>
        <p:sp>
          <p:nvSpPr>
            <p:cNvPr id="52" name="Google Shape;84;p15"/>
            <p:cNvSpPr/>
            <p:nvPr/>
          </p:nvSpPr>
          <p:spPr>
            <a:xfrm>
              <a:off x="1500380" y="1705043"/>
              <a:ext cx="1475634" cy="732808"/>
            </a:xfrm>
            <a:custGeom>
              <a:avLst/>
              <a:gdLst/>
              <a:ahLst/>
              <a:cxnLst/>
              <a:rect l="l" t="t" r="r" b="b"/>
              <a:pathLst>
                <a:path w="30909" h="27433" extrusionOk="0">
                  <a:moveTo>
                    <a:pt x="4977" y="0"/>
                  </a:moveTo>
                  <a:lnTo>
                    <a:pt x="0" y="27432"/>
                  </a:lnTo>
                  <a:lnTo>
                    <a:pt x="25932" y="27432"/>
                  </a:lnTo>
                  <a:lnTo>
                    <a:pt x="30909" y="0"/>
                  </a:lnTo>
                  <a:close/>
                </a:path>
              </a:pathLst>
            </a:custGeom>
            <a:solidFill>
              <a:srgbClr val="FCBD24"/>
            </a:solidFill>
            <a:ln>
              <a:noFill/>
            </a:ln>
          </p:spPr>
          <p:txBody>
            <a:bodyPr spcFirstLastPara="1" wrap="square" lIns="121900" tIns="121900" rIns="121900" bIns="121900" anchor="ctr" anchorCtr="0">
              <a:noAutofit/>
            </a:bodyPr>
            <a:lstStyle/>
            <a:p>
              <a:pPr algn="ctr"/>
              <a:r>
                <a:rPr lang="en" sz="3200">
                  <a:latin typeface="Cambria" panose="02040503050406030204" pitchFamily="18" charset="0"/>
                  <a:ea typeface="Cambria" panose="02040503050406030204" pitchFamily="18" charset="0"/>
                  <a:cs typeface="Fira Sans Extra Condensed Medium"/>
                  <a:sym typeface="Fira Sans Extra Condensed Medium"/>
                </a:rPr>
                <a:t>Tiêu chí</a:t>
              </a:r>
            </a:p>
            <a:p>
              <a:pPr algn="ctr"/>
              <a:r>
                <a:rPr lang="en-US" sz="3200">
                  <a:latin typeface="Cambria" panose="02040503050406030204" pitchFamily="18" charset="0"/>
                  <a:ea typeface="Cambria" panose="02040503050406030204" pitchFamily="18" charset="0"/>
                  <a:cs typeface="Fira Sans Extra Condensed Medium"/>
                  <a:sym typeface="Fira Sans Extra Condensed Medium"/>
                </a:rPr>
                <a:t>t</a:t>
              </a:r>
              <a:r>
                <a:rPr lang="en" sz="3200">
                  <a:latin typeface="Cambria" panose="02040503050406030204" pitchFamily="18" charset="0"/>
                  <a:ea typeface="Cambria" panose="02040503050406030204" pitchFamily="18" charset="0"/>
                  <a:cs typeface="Fira Sans Extra Condensed Medium"/>
                  <a:sym typeface="Fira Sans Extra Condensed Medium"/>
                </a:rPr>
                <a:t>hành công</a:t>
              </a:r>
              <a:endParaRPr sz="3200">
                <a:latin typeface="Cambria" panose="02040503050406030204" pitchFamily="18" charset="0"/>
                <a:ea typeface="Cambria" panose="02040503050406030204" pitchFamily="18" charset="0"/>
                <a:cs typeface="Fira Sans Extra Condensed Medium"/>
                <a:sym typeface="Fira Sans Extra Condensed Medium"/>
              </a:endParaRPr>
            </a:p>
          </p:txBody>
        </p:sp>
        <p:sp>
          <p:nvSpPr>
            <p:cNvPr id="53" name="Google Shape;87;p15"/>
            <p:cNvSpPr txBox="1"/>
            <p:nvPr/>
          </p:nvSpPr>
          <p:spPr>
            <a:xfrm>
              <a:off x="2938333" y="1736376"/>
              <a:ext cx="2947880" cy="683709"/>
            </a:xfrm>
            <a:prstGeom prst="rect">
              <a:avLst/>
            </a:prstGeom>
            <a:noFill/>
            <a:ln>
              <a:noFill/>
            </a:ln>
          </p:spPr>
          <p:txBody>
            <a:bodyPr spcFirstLastPara="1" wrap="square" lIns="121900" tIns="121900" rIns="121900" bIns="121900" anchor="ctr" anchorCtr="0">
              <a:noAutofit/>
            </a:bodyPr>
            <a:lstStyle/>
            <a:p>
              <a:pPr marL="342900" indent="-342900">
                <a:buFont typeface="Arial" panose="020B0604020202020204" pitchFamily="34" charset="0"/>
                <a:buChar char="•"/>
              </a:pPr>
              <a:r>
                <a:rPr lang="en-US"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HS biết nhấn và giữ chuột trái để bôi đen văn bản/đoạn văn bản</a:t>
              </a:r>
            </a:p>
            <a:p>
              <a:pPr marL="342900" indent="-342900">
                <a:buFont typeface="Arial" panose="020B0604020202020204" pitchFamily="34" charset="0"/>
                <a:buChar char="•"/>
              </a:pPr>
              <a:r>
                <a:rPr lang="en-US"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rPr>
                <a:t>HS nêu được cách căn lề giữa, lề trái, lề phải, thẳng hai lề cho văn bản</a:t>
              </a:r>
              <a:endParaRPr lang="vi-VN" sz="2400">
                <a:solidFill>
                  <a:srgbClr val="434343"/>
                </a:solidFill>
                <a:latin typeface="Cambria" panose="02040503050406030204" pitchFamily="18" charset="0"/>
                <a:ea typeface="Cambria" panose="02040503050406030204" pitchFamily="18" charset="0"/>
                <a:cs typeface="Fira Sans Extra Condensed Medium"/>
                <a:sym typeface="Fira Sans Extra Condensed Medium"/>
              </a:endParaRPr>
            </a:p>
          </p:txBody>
        </p:sp>
      </p:grpSp>
      <p:sp>
        <p:nvSpPr>
          <p:cNvPr id="6" name="Down Arrow 5"/>
          <p:cNvSpPr/>
          <p:nvPr/>
        </p:nvSpPr>
        <p:spPr>
          <a:xfrm>
            <a:off x="7638473" y="2744075"/>
            <a:ext cx="748145" cy="839632"/>
          </a:xfrm>
          <a:prstGeom prst="downArrow">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oogle Shape;301;p36"/>
          <p:cNvGrpSpPr/>
          <p:nvPr/>
        </p:nvGrpSpPr>
        <p:grpSpPr>
          <a:xfrm>
            <a:off x="505242" y="1260235"/>
            <a:ext cx="1976938" cy="2427983"/>
            <a:chOff x="7162416" y="2673933"/>
            <a:chExt cx="1976938" cy="2427983"/>
          </a:xfrm>
        </p:grpSpPr>
        <p:sp>
          <p:nvSpPr>
            <p:cNvPr id="29" name="Google Shape;302;p36"/>
            <p:cNvSpPr/>
            <p:nvPr/>
          </p:nvSpPr>
          <p:spPr>
            <a:xfrm>
              <a:off x="7162416" y="3749396"/>
              <a:ext cx="970870" cy="1352519"/>
            </a:xfrm>
            <a:custGeom>
              <a:avLst/>
              <a:gdLst/>
              <a:ahLst/>
              <a:cxnLst/>
              <a:rect l="l" t="t" r="r" b="b"/>
              <a:pathLst>
                <a:path w="30290" h="42197" extrusionOk="0">
                  <a:moveTo>
                    <a:pt x="29611" y="1"/>
                  </a:moveTo>
                  <a:cubicBezTo>
                    <a:pt x="29254" y="548"/>
                    <a:pt x="28944" y="1156"/>
                    <a:pt x="28647" y="1787"/>
                  </a:cubicBezTo>
                  <a:lnTo>
                    <a:pt x="29361" y="2108"/>
                  </a:lnTo>
                  <a:cubicBezTo>
                    <a:pt x="29647" y="1513"/>
                    <a:pt x="29957" y="953"/>
                    <a:pt x="30290" y="418"/>
                  </a:cubicBezTo>
                  <a:lnTo>
                    <a:pt x="29611" y="1"/>
                  </a:lnTo>
                  <a:close/>
                  <a:moveTo>
                    <a:pt x="27909" y="3656"/>
                  </a:moveTo>
                  <a:cubicBezTo>
                    <a:pt x="27682" y="4251"/>
                    <a:pt x="27492" y="4894"/>
                    <a:pt x="27313" y="5573"/>
                  </a:cubicBezTo>
                  <a:lnTo>
                    <a:pt x="28063" y="5787"/>
                  </a:lnTo>
                  <a:cubicBezTo>
                    <a:pt x="28242" y="5120"/>
                    <a:pt x="28444" y="4501"/>
                    <a:pt x="28647" y="3906"/>
                  </a:cubicBezTo>
                  <a:lnTo>
                    <a:pt x="27909" y="3656"/>
                  </a:lnTo>
                  <a:close/>
                  <a:moveTo>
                    <a:pt x="26837" y="7537"/>
                  </a:moveTo>
                  <a:cubicBezTo>
                    <a:pt x="26682" y="8180"/>
                    <a:pt x="26551" y="8835"/>
                    <a:pt x="26432" y="9490"/>
                  </a:cubicBezTo>
                  <a:lnTo>
                    <a:pt x="27206" y="9645"/>
                  </a:lnTo>
                  <a:cubicBezTo>
                    <a:pt x="27337" y="9002"/>
                    <a:pt x="27456" y="8347"/>
                    <a:pt x="27611" y="7704"/>
                  </a:cubicBezTo>
                  <a:lnTo>
                    <a:pt x="26837" y="7537"/>
                  </a:lnTo>
                  <a:close/>
                  <a:moveTo>
                    <a:pt x="26075" y="11455"/>
                  </a:moveTo>
                  <a:cubicBezTo>
                    <a:pt x="25944" y="12109"/>
                    <a:pt x="25825" y="12752"/>
                    <a:pt x="25682" y="13395"/>
                  </a:cubicBezTo>
                  <a:lnTo>
                    <a:pt x="26456" y="13550"/>
                  </a:lnTo>
                  <a:cubicBezTo>
                    <a:pt x="26599" y="12919"/>
                    <a:pt x="26718" y="12264"/>
                    <a:pt x="26849" y="11609"/>
                  </a:cubicBezTo>
                  <a:lnTo>
                    <a:pt x="26075" y="11455"/>
                  </a:lnTo>
                  <a:close/>
                  <a:moveTo>
                    <a:pt x="12687" y="15518"/>
                  </a:moveTo>
                  <a:cubicBezTo>
                    <a:pt x="12420" y="15518"/>
                    <a:pt x="12158" y="15553"/>
                    <a:pt x="11907" y="15622"/>
                  </a:cubicBezTo>
                  <a:lnTo>
                    <a:pt x="12133" y="16384"/>
                  </a:lnTo>
                  <a:cubicBezTo>
                    <a:pt x="12305" y="16339"/>
                    <a:pt x="12486" y="16316"/>
                    <a:pt x="12675" y="16316"/>
                  </a:cubicBezTo>
                  <a:cubicBezTo>
                    <a:pt x="13034" y="16316"/>
                    <a:pt x="13417" y="16398"/>
                    <a:pt x="13800" y="16562"/>
                  </a:cubicBezTo>
                  <a:lnTo>
                    <a:pt x="14109" y="15836"/>
                  </a:lnTo>
                  <a:cubicBezTo>
                    <a:pt x="13640" y="15624"/>
                    <a:pt x="13155" y="15518"/>
                    <a:pt x="12687" y="15518"/>
                  </a:cubicBezTo>
                  <a:close/>
                  <a:moveTo>
                    <a:pt x="25254" y="15300"/>
                  </a:moveTo>
                  <a:cubicBezTo>
                    <a:pt x="25075" y="15991"/>
                    <a:pt x="24884" y="16586"/>
                    <a:pt x="24682" y="17158"/>
                  </a:cubicBezTo>
                  <a:lnTo>
                    <a:pt x="25408" y="17420"/>
                  </a:lnTo>
                  <a:cubicBezTo>
                    <a:pt x="25611" y="16848"/>
                    <a:pt x="25825" y="16217"/>
                    <a:pt x="26016" y="15491"/>
                  </a:cubicBezTo>
                  <a:lnTo>
                    <a:pt x="25254" y="15300"/>
                  </a:lnTo>
                  <a:close/>
                  <a:moveTo>
                    <a:pt x="10204" y="17039"/>
                  </a:moveTo>
                  <a:cubicBezTo>
                    <a:pt x="9823" y="17622"/>
                    <a:pt x="9490" y="18277"/>
                    <a:pt x="9275" y="18896"/>
                  </a:cubicBezTo>
                  <a:lnTo>
                    <a:pt x="10014" y="19146"/>
                  </a:lnTo>
                  <a:cubicBezTo>
                    <a:pt x="10228" y="18586"/>
                    <a:pt x="10502" y="18003"/>
                    <a:pt x="10859" y="17467"/>
                  </a:cubicBezTo>
                  <a:lnTo>
                    <a:pt x="10204" y="17039"/>
                  </a:lnTo>
                  <a:close/>
                  <a:moveTo>
                    <a:pt x="15800" y="17122"/>
                  </a:moveTo>
                  <a:lnTo>
                    <a:pt x="15205" y="17646"/>
                  </a:lnTo>
                  <a:cubicBezTo>
                    <a:pt x="15598" y="18098"/>
                    <a:pt x="15943" y="18610"/>
                    <a:pt x="16205" y="19229"/>
                  </a:cubicBezTo>
                  <a:lnTo>
                    <a:pt x="16919" y="18896"/>
                  </a:lnTo>
                  <a:cubicBezTo>
                    <a:pt x="16610" y="18229"/>
                    <a:pt x="16241" y="17634"/>
                    <a:pt x="15800" y="17122"/>
                  </a:cubicBezTo>
                  <a:close/>
                  <a:moveTo>
                    <a:pt x="23861" y="18896"/>
                  </a:moveTo>
                  <a:cubicBezTo>
                    <a:pt x="23527" y="19491"/>
                    <a:pt x="23170" y="19979"/>
                    <a:pt x="22777" y="20432"/>
                  </a:cubicBezTo>
                  <a:lnTo>
                    <a:pt x="23349" y="20968"/>
                  </a:lnTo>
                  <a:cubicBezTo>
                    <a:pt x="23801" y="20480"/>
                    <a:pt x="24194" y="19920"/>
                    <a:pt x="24539" y="19289"/>
                  </a:cubicBezTo>
                  <a:lnTo>
                    <a:pt x="23861" y="18896"/>
                  </a:lnTo>
                  <a:close/>
                  <a:moveTo>
                    <a:pt x="9752" y="20932"/>
                  </a:moveTo>
                  <a:lnTo>
                    <a:pt x="8954" y="20991"/>
                  </a:lnTo>
                  <a:cubicBezTo>
                    <a:pt x="9025" y="21813"/>
                    <a:pt x="9335" y="22480"/>
                    <a:pt x="9894" y="23004"/>
                  </a:cubicBezTo>
                  <a:lnTo>
                    <a:pt x="10430" y="22420"/>
                  </a:lnTo>
                  <a:cubicBezTo>
                    <a:pt x="10025" y="22051"/>
                    <a:pt x="9799" y="21551"/>
                    <a:pt x="9752" y="20932"/>
                  </a:cubicBezTo>
                  <a:close/>
                  <a:moveTo>
                    <a:pt x="21336" y="21587"/>
                  </a:moveTo>
                  <a:cubicBezTo>
                    <a:pt x="20836" y="21908"/>
                    <a:pt x="20265" y="22158"/>
                    <a:pt x="19646" y="22337"/>
                  </a:cubicBezTo>
                  <a:lnTo>
                    <a:pt x="19872" y="23099"/>
                  </a:lnTo>
                  <a:cubicBezTo>
                    <a:pt x="20551" y="22885"/>
                    <a:pt x="21194" y="22623"/>
                    <a:pt x="21741" y="22265"/>
                  </a:cubicBezTo>
                  <a:lnTo>
                    <a:pt x="21336" y="21587"/>
                  </a:lnTo>
                  <a:close/>
                  <a:moveTo>
                    <a:pt x="17574" y="20861"/>
                  </a:moveTo>
                  <a:lnTo>
                    <a:pt x="16800" y="21027"/>
                  </a:lnTo>
                  <a:cubicBezTo>
                    <a:pt x="16919" y="21623"/>
                    <a:pt x="17014" y="22265"/>
                    <a:pt x="17038" y="22932"/>
                  </a:cubicBezTo>
                  <a:lnTo>
                    <a:pt x="17145" y="22932"/>
                  </a:lnTo>
                  <a:cubicBezTo>
                    <a:pt x="16681" y="23016"/>
                    <a:pt x="16252" y="23099"/>
                    <a:pt x="15836" y="23158"/>
                  </a:cubicBezTo>
                  <a:lnTo>
                    <a:pt x="15943" y="23932"/>
                  </a:lnTo>
                  <a:cubicBezTo>
                    <a:pt x="16550" y="23837"/>
                    <a:pt x="17217" y="23718"/>
                    <a:pt x="17931" y="23551"/>
                  </a:cubicBezTo>
                  <a:lnTo>
                    <a:pt x="17788" y="22885"/>
                  </a:lnTo>
                  <a:lnTo>
                    <a:pt x="17824" y="22885"/>
                  </a:lnTo>
                  <a:cubicBezTo>
                    <a:pt x="17800" y="22182"/>
                    <a:pt x="17705" y="21503"/>
                    <a:pt x="17574" y="20861"/>
                  </a:cubicBezTo>
                  <a:close/>
                  <a:moveTo>
                    <a:pt x="12026" y="23158"/>
                  </a:moveTo>
                  <a:lnTo>
                    <a:pt x="11859" y="23932"/>
                  </a:lnTo>
                  <a:cubicBezTo>
                    <a:pt x="12383" y="24051"/>
                    <a:pt x="13002" y="24111"/>
                    <a:pt x="13681" y="24111"/>
                  </a:cubicBezTo>
                  <a:cubicBezTo>
                    <a:pt x="13752" y="24111"/>
                    <a:pt x="13847" y="24111"/>
                    <a:pt x="13931" y="24087"/>
                  </a:cubicBezTo>
                  <a:lnTo>
                    <a:pt x="13919" y="23301"/>
                  </a:lnTo>
                  <a:lnTo>
                    <a:pt x="13693" y="23301"/>
                  </a:lnTo>
                  <a:cubicBezTo>
                    <a:pt x="13073" y="23301"/>
                    <a:pt x="12502" y="23254"/>
                    <a:pt x="12026" y="23158"/>
                  </a:cubicBezTo>
                  <a:close/>
                  <a:moveTo>
                    <a:pt x="16991" y="24861"/>
                  </a:moveTo>
                  <a:cubicBezTo>
                    <a:pt x="16955" y="25492"/>
                    <a:pt x="16872" y="26147"/>
                    <a:pt x="16752" y="26802"/>
                  </a:cubicBezTo>
                  <a:lnTo>
                    <a:pt x="17526" y="26933"/>
                  </a:lnTo>
                  <a:cubicBezTo>
                    <a:pt x="17645" y="26254"/>
                    <a:pt x="17741" y="25575"/>
                    <a:pt x="17788" y="24921"/>
                  </a:cubicBezTo>
                  <a:lnTo>
                    <a:pt x="16991" y="24861"/>
                  </a:lnTo>
                  <a:close/>
                  <a:moveTo>
                    <a:pt x="16348" y="28671"/>
                  </a:moveTo>
                  <a:cubicBezTo>
                    <a:pt x="16169" y="29266"/>
                    <a:pt x="15931" y="29862"/>
                    <a:pt x="15633" y="30445"/>
                  </a:cubicBezTo>
                  <a:lnTo>
                    <a:pt x="16324" y="30802"/>
                  </a:lnTo>
                  <a:cubicBezTo>
                    <a:pt x="16633" y="30195"/>
                    <a:pt x="16895" y="29552"/>
                    <a:pt x="17086" y="28897"/>
                  </a:cubicBezTo>
                  <a:lnTo>
                    <a:pt x="16348" y="28671"/>
                  </a:lnTo>
                  <a:close/>
                  <a:moveTo>
                    <a:pt x="14633" y="32100"/>
                  </a:moveTo>
                  <a:cubicBezTo>
                    <a:pt x="14276" y="32600"/>
                    <a:pt x="13859" y="33112"/>
                    <a:pt x="13407" y="33600"/>
                  </a:cubicBezTo>
                  <a:lnTo>
                    <a:pt x="13990" y="34136"/>
                  </a:lnTo>
                  <a:cubicBezTo>
                    <a:pt x="14455" y="33612"/>
                    <a:pt x="14883" y="33100"/>
                    <a:pt x="15276" y="32564"/>
                  </a:cubicBezTo>
                  <a:lnTo>
                    <a:pt x="14633" y="32100"/>
                  </a:lnTo>
                  <a:close/>
                  <a:moveTo>
                    <a:pt x="12026" y="34969"/>
                  </a:moveTo>
                  <a:cubicBezTo>
                    <a:pt x="11549" y="35374"/>
                    <a:pt x="11037" y="35791"/>
                    <a:pt x="10502" y="36196"/>
                  </a:cubicBezTo>
                  <a:lnTo>
                    <a:pt x="10966" y="36815"/>
                  </a:lnTo>
                  <a:cubicBezTo>
                    <a:pt x="11514" y="36398"/>
                    <a:pt x="12061" y="35981"/>
                    <a:pt x="12550" y="35565"/>
                  </a:cubicBezTo>
                  <a:lnTo>
                    <a:pt x="12026" y="34969"/>
                  </a:lnTo>
                  <a:close/>
                  <a:moveTo>
                    <a:pt x="8882" y="37315"/>
                  </a:moveTo>
                  <a:cubicBezTo>
                    <a:pt x="8347" y="37636"/>
                    <a:pt x="7787" y="37982"/>
                    <a:pt x="7204" y="38303"/>
                  </a:cubicBezTo>
                  <a:lnTo>
                    <a:pt x="7597" y="38994"/>
                  </a:lnTo>
                  <a:cubicBezTo>
                    <a:pt x="8192" y="38648"/>
                    <a:pt x="8763" y="38303"/>
                    <a:pt x="9299" y="37970"/>
                  </a:cubicBezTo>
                  <a:lnTo>
                    <a:pt x="8882" y="37315"/>
                  </a:lnTo>
                  <a:close/>
                  <a:moveTo>
                    <a:pt x="5465" y="39220"/>
                  </a:moveTo>
                  <a:cubicBezTo>
                    <a:pt x="4882" y="39494"/>
                    <a:pt x="4287" y="39768"/>
                    <a:pt x="3679" y="40030"/>
                  </a:cubicBezTo>
                  <a:lnTo>
                    <a:pt x="3989" y="40744"/>
                  </a:lnTo>
                  <a:cubicBezTo>
                    <a:pt x="4620" y="40482"/>
                    <a:pt x="5227" y="40196"/>
                    <a:pt x="5799" y="39910"/>
                  </a:cubicBezTo>
                  <a:lnTo>
                    <a:pt x="5465" y="39220"/>
                  </a:lnTo>
                  <a:close/>
                  <a:moveTo>
                    <a:pt x="1846" y="40780"/>
                  </a:moveTo>
                  <a:cubicBezTo>
                    <a:pt x="1239" y="41018"/>
                    <a:pt x="620" y="41244"/>
                    <a:pt x="0" y="41446"/>
                  </a:cubicBezTo>
                  <a:lnTo>
                    <a:pt x="250" y="42196"/>
                  </a:lnTo>
                  <a:cubicBezTo>
                    <a:pt x="893" y="41982"/>
                    <a:pt x="1512" y="41744"/>
                    <a:pt x="2132" y="41506"/>
                  </a:cubicBezTo>
                  <a:lnTo>
                    <a:pt x="1846" y="407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3;p36"/>
            <p:cNvSpPr/>
            <p:nvPr/>
          </p:nvSpPr>
          <p:spPr>
            <a:xfrm>
              <a:off x="8374138" y="2699589"/>
              <a:ext cx="124075" cy="141736"/>
            </a:xfrm>
            <a:custGeom>
              <a:avLst/>
              <a:gdLst/>
              <a:ahLst/>
              <a:cxnLst/>
              <a:rect l="l" t="t" r="r" b="b"/>
              <a:pathLst>
                <a:path w="3871" h="4422" extrusionOk="0">
                  <a:moveTo>
                    <a:pt x="2132" y="0"/>
                  </a:moveTo>
                  <a:cubicBezTo>
                    <a:pt x="1989" y="0"/>
                    <a:pt x="1489" y="1536"/>
                    <a:pt x="1406" y="1620"/>
                  </a:cubicBezTo>
                  <a:cubicBezTo>
                    <a:pt x="1287" y="1774"/>
                    <a:pt x="1" y="1965"/>
                    <a:pt x="156" y="2179"/>
                  </a:cubicBezTo>
                  <a:cubicBezTo>
                    <a:pt x="299" y="2382"/>
                    <a:pt x="1168" y="2596"/>
                    <a:pt x="1275" y="2727"/>
                  </a:cubicBezTo>
                  <a:cubicBezTo>
                    <a:pt x="1367" y="2854"/>
                    <a:pt x="1764" y="4421"/>
                    <a:pt x="1884" y="4421"/>
                  </a:cubicBezTo>
                  <a:cubicBezTo>
                    <a:pt x="1888" y="4421"/>
                    <a:pt x="1891" y="4420"/>
                    <a:pt x="1894" y="4418"/>
                  </a:cubicBezTo>
                  <a:cubicBezTo>
                    <a:pt x="2001" y="4334"/>
                    <a:pt x="2585" y="2822"/>
                    <a:pt x="2585" y="2822"/>
                  </a:cubicBezTo>
                  <a:cubicBezTo>
                    <a:pt x="2585" y="2822"/>
                    <a:pt x="3870" y="2560"/>
                    <a:pt x="3787" y="2429"/>
                  </a:cubicBezTo>
                  <a:cubicBezTo>
                    <a:pt x="3716" y="2298"/>
                    <a:pt x="2596" y="1774"/>
                    <a:pt x="2596" y="1774"/>
                  </a:cubicBezTo>
                  <a:cubicBezTo>
                    <a:pt x="2596" y="1774"/>
                    <a:pt x="2287" y="0"/>
                    <a:pt x="2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04;p36"/>
            <p:cNvSpPr/>
            <p:nvPr/>
          </p:nvSpPr>
          <p:spPr>
            <a:xfrm>
              <a:off x="8015419" y="4357248"/>
              <a:ext cx="265234" cy="551207"/>
            </a:xfrm>
            <a:custGeom>
              <a:avLst/>
              <a:gdLst/>
              <a:ahLst/>
              <a:cxnLst/>
              <a:rect l="l" t="t" r="r" b="b"/>
              <a:pathLst>
                <a:path w="8275" h="17197" extrusionOk="0">
                  <a:moveTo>
                    <a:pt x="1975" y="1"/>
                  </a:moveTo>
                  <a:cubicBezTo>
                    <a:pt x="855" y="1"/>
                    <a:pt x="0" y="69"/>
                    <a:pt x="0" y="69"/>
                  </a:cubicBezTo>
                  <a:cubicBezTo>
                    <a:pt x="0" y="69"/>
                    <a:pt x="1334" y="15047"/>
                    <a:pt x="2667" y="16309"/>
                  </a:cubicBezTo>
                  <a:cubicBezTo>
                    <a:pt x="3312" y="16914"/>
                    <a:pt x="4214" y="17196"/>
                    <a:pt x="5032" y="17196"/>
                  </a:cubicBezTo>
                  <a:cubicBezTo>
                    <a:pt x="5921" y="17196"/>
                    <a:pt x="6711" y="16863"/>
                    <a:pt x="6965" y="16249"/>
                  </a:cubicBezTo>
                  <a:cubicBezTo>
                    <a:pt x="7465" y="15071"/>
                    <a:pt x="8275" y="1986"/>
                    <a:pt x="6692" y="831"/>
                  </a:cubicBezTo>
                  <a:cubicBezTo>
                    <a:pt x="5750" y="142"/>
                    <a:pt x="3588" y="1"/>
                    <a:pt x="1975"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05;p36"/>
            <p:cNvSpPr/>
            <p:nvPr/>
          </p:nvSpPr>
          <p:spPr>
            <a:xfrm>
              <a:off x="7902816" y="4935395"/>
              <a:ext cx="367931" cy="156576"/>
            </a:xfrm>
            <a:custGeom>
              <a:avLst/>
              <a:gdLst/>
              <a:ahLst/>
              <a:cxnLst/>
              <a:rect l="l" t="t" r="r" b="b"/>
              <a:pathLst>
                <a:path w="11479" h="4885" extrusionOk="0">
                  <a:moveTo>
                    <a:pt x="8032" y="0"/>
                  </a:moveTo>
                  <a:cubicBezTo>
                    <a:pt x="7207" y="0"/>
                    <a:pt x="6362" y="67"/>
                    <a:pt x="5894" y="296"/>
                  </a:cubicBezTo>
                  <a:cubicBezTo>
                    <a:pt x="4787" y="856"/>
                    <a:pt x="1" y="4011"/>
                    <a:pt x="1572" y="4582"/>
                  </a:cubicBezTo>
                  <a:cubicBezTo>
                    <a:pt x="2146" y="4790"/>
                    <a:pt x="3196" y="4884"/>
                    <a:pt x="4376" y="4884"/>
                  </a:cubicBezTo>
                  <a:cubicBezTo>
                    <a:pt x="6382" y="4884"/>
                    <a:pt x="8762" y="4611"/>
                    <a:pt x="9812" y="4154"/>
                  </a:cubicBezTo>
                  <a:cubicBezTo>
                    <a:pt x="11478" y="3415"/>
                    <a:pt x="11228" y="237"/>
                    <a:pt x="10288" y="129"/>
                  </a:cubicBezTo>
                  <a:cubicBezTo>
                    <a:pt x="10288" y="129"/>
                    <a:pt x="9179"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6;p36"/>
            <p:cNvSpPr/>
            <p:nvPr/>
          </p:nvSpPr>
          <p:spPr>
            <a:xfrm>
              <a:off x="8071897" y="4952511"/>
              <a:ext cx="51925" cy="45803"/>
            </a:xfrm>
            <a:custGeom>
              <a:avLst/>
              <a:gdLst/>
              <a:ahLst/>
              <a:cxnLst/>
              <a:rect l="l" t="t" r="r" b="b"/>
              <a:pathLst>
                <a:path w="1620" h="1429" extrusionOk="0">
                  <a:moveTo>
                    <a:pt x="60" y="0"/>
                  </a:moveTo>
                  <a:lnTo>
                    <a:pt x="0" y="357"/>
                  </a:lnTo>
                  <a:cubicBezTo>
                    <a:pt x="941" y="536"/>
                    <a:pt x="1262" y="1405"/>
                    <a:pt x="1286" y="1429"/>
                  </a:cubicBezTo>
                  <a:lnTo>
                    <a:pt x="1620" y="1310"/>
                  </a:lnTo>
                  <a:cubicBezTo>
                    <a:pt x="1608" y="1262"/>
                    <a:pt x="1203" y="214"/>
                    <a:pt x="6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07;p36"/>
            <p:cNvSpPr/>
            <p:nvPr/>
          </p:nvSpPr>
          <p:spPr>
            <a:xfrm>
              <a:off x="8033337" y="4973121"/>
              <a:ext cx="49649" cy="38559"/>
            </a:xfrm>
            <a:custGeom>
              <a:avLst/>
              <a:gdLst/>
              <a:ahLst/>
              <a:cxnLst/>
              <a:rect l="l" t="t" r="r" b="b"/>
              <a:pathLst>
                <a:path w="1549" h="1203" extrusionOk="0">
                  <a:moveTo>
                    <a:pt x="1" y="0"/>
                  </a:moveTo>
                  <a:lnTo>
                    <a:pt x="1549" y="1203"/>
                  </a:lnTo>
                  <a:cubicBezTo>
                    <a:pt x="1549" y="1203"/>
                    <a:pt x="501" y="179"/>
                    <a:pt x="1" y="0"/>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08;p36"/>
            <p:cNvSpPr/>
            <p:nvPr/>
          </p:nvSpPr>
          <p:spPr>
            <a:xfrm>
              <a:off x="8030677" y="4967769"/>
              <a:ext cx="56124" cy="48111"/>
            </a:xfrm>
            <a:custGeom>
              <a:avLst/>
              <a:gdLst/>
              <a:ahLst/>
              <a:cxnLst/>
              <a:rect l="l" t="t" r="r" b="b"/>
              <a:pathLst>
                <a:path w="1751" h="1501" extrusionOk="0">
                  <a:moveTo>
                    <a:pt x="120" y="0"/>
                  </a:moveTo>
                  <a:lnTo>
                    <a:pt x="0" y="346"/>
                  </a:lnTo>
                  <a:cubicBezTo>
                    <a:pt x="405" y="477"/>
                    <a:pt x="1215" y="1215"/>
                    <a:pt x="1489" y="1501"/>
                  </a:cubicBezTo>
                  <a:lnTo>
                    <a:pt x="1751" y="1251"/>
                  </a:lnTo>
                  <a:cubicBezTo>
                    <a:pt x="1644" y="1143"/>
                    <a:pt x="655" y="191"/>
                    <a:pt x="1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09;p36"/>
            <p:cNvSpPr/>
            <p:nvPr/>
          </p:nvSpPr>
          <p:spPr>
            <a:xfrm>
              <a:off x="7999777" y="5000591"/>
              <a:ext cx="49617" cy="38559"/>
            </a:xfrm>
            <a:custGeom>
              <a:avLst/>
              <a:gdLst/>
              <a:ahLst/>
              <a:cxnLst/>
              <a:rect l="l" t="t" r="r" b="b"/>
              <a:pathLst>
                <a:path w="1548" h="1203" extrusionOk="0">
                  <a:moveTo>
                    <a:pt x="0" y="0"/>
                  </a:moveTo>
                  <a:lnTo>
                    <a:pt x="1548" y="1203"/>
                  </a:lnTo>
                  <a:cubicBezTo>
                    <a:pt x="1548" y="1203"/>
                    <a:pt x="512" y="179"/>
                    <a:pt x="0" y="0"/>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0;p36"/>
            <p:cNvSpPr/>
            <p:nvPr/>
          </p:nvSpPr>
          <p:spPr>
            <a:xfrm>
              <a:off x="7997469" y="4995238"/>
              <a:ext cx="55739" cy="48495"/>
            </a:xfrm>
            <a:custGeom>
              <a:avLst/>
              <a:gdLst/>
              <a:ahLst/>
              <a:cxnLst/>
              <a:rect l="l" t="t" r="r" b="b"/>
              <a:pathLst>
                <a:path w="1739" h="1513" extrusionOk="0">
                  <a:moveTo>
                    <a:pt x="120" y="1"/>
                  </a:moveTo>
                  <a:lnTo>
                    <a:pt x="1" y="346"/>
                  </a:lnTo>
                  <a:cubicBezTo>
                    <a:pt x="405" y="477"/>
                    <a:pt x="1203" y="1227"/>
                    <a:pt x="1489" y="1513"/>
                  </a:cubicBezTo>
                  <a:lnTo>
                    <a:pt x="1739" y="1251"/>
                  </a:lnTo>
                  <a:cubicBezTo>
                    <a:pt x="1632" y="1156"/>
                    <a:pt x="655" y="203"/>
                    <a:pt x="12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1;p36"/>
            <p:cNvSpPr/>
            <p:nvPr/>
          </p:nvSpPr>
          <p:spPr>
            <a:xfrm>
              <a:off x="8075327" y="4841478"/>
              <a:ext cx="177475" cy="107280"/>
            </a:xfrm>
            <a:custGeom>
              <a:avLst/>
              <a:gdLst/>
              <a:ahLst/>
              <a:cxnLst/>
              <a:rect l="l" t="t" r="r" b="b"/>
              <a:pathLst>
                <a:path w="5537" h="3347" extrusionOk="0">
                  <a:moveTo>
                    <a:pt x="2363" y="0"/>
                  </a:moveTo>
                  <a:cubicBezTo>
                    <a:pt x="1407" y="0"/>
                    <a:pt x="520" y="60"/>
                    <a:pt x="358" y="273"/>
                  </a:cubicBezTo>
                  <a:cubicBezTo>
                    <a:pt x="0" y="738"/>
                    <a:pt x="262" y="2976"/>
                    <a:pt x="632" y="3107"/>
                  </a:cubicBezTo>
                  <a:cubicBezTo>
                    <a:pt x="882" y="3193"/>
                    <a:pt x="2712" y="3346"/>
                    <a:pt x="3981" y="3346"/>
                  </a:cubicBezTo>
                  <a:cubicBezTo>
                    <a:pt x="4642" y="3346"/>
                    <a:pt x="5150" y="3305"/>
                    <a:pt x="5204" y="3190"/>
                  </a:cubicBezTo>
                  <a:cubicBezTo>
                    <a:pt x="5204" y="3190"/>
                    <a:pt x="5537" y="130"/>
                    <a:pt x="4918" y="95"/>
                  </a:cubicBezTo>
                  <a:cubicBezTo>
                    <a:pt x="4597" y="76"/>
                    <a:pt x="3436" y="0"/>
                    <a:pt x="236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2;p36"/>
            <p:cNvSpPr/>
            <p:nvPr/>
          </p:nvSpPr>
          <p:spPr>
            <a:xfrm>
              <a:off x="8453140" y="4323079"/>
              <a:ext cx="453863" cy="515981"/>
            </a:xfrm>
            <a:custGeom>
              <a:avLst/>
              <a:gdLst/>
              <a:ahLst/>
              <a:cxnLst/>
              <a:rect l="l" t="t" r="r" b="b"/>
              <a:pathLst>
                <a:path w="14160" h="16098" extrusionOk="0">
                  <a:moveTo>
                    <a:pt x="6419" y="1"/>
                  </a:moveTo>
                  <a:cubicBezTo>
                    <a:pt x="6391" y="1"/>
                    <a:pt x="6363" y="2"/>
                    <a:pt x="6335" y="4"/>
                  </a:cubicBezTo>
                  <a:cubicBezTo>
                    <a:pt x="4382" y="111"/>
                    <a:pt x="1" y="2254"/>
                    <a:pt x="1" y="2254"/>
                  </a:cubicBezTo>
                  <a:cubicBezTo>
                    <a:pt x="1" y="2254"/>
                    <a:pt x="3715" y="11767"/>
                    <a:pt x="10252" y="15899"/>
                  </a:cubicBezTo>
                  <a:cubicBezTo>
                    <a:pt x="10470" y="16037"/>
                    <a:pt x="10705" y="16098"/>
                    <a:pt x="10947" y="16098"/>
                  </a:cubicBezTo>
                  <a:cubicBezTo>
                    <a:pt x="12433" y="16098"/>
                    <a:pt x="14159" y="13783"/>
                    <a:pt x="13586" y="12851"/>
                  </a:cubicBezTo>
                  <a:cubicBezTo>
                    <a:pt x="8528" y="4413"/>
                    <a:pt x="8305" y="1"/>
                    <a:pt x="6419"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3;p36"/>
            <p:cNvSpPr/>
            <p:nvPr/>
          </p:nvSpPr>
          <p:spPr>
            <a:xfrm>
              <a:off x="8757903" y="4788718"/>
              <a:ext cx="262542" cy="291838"/>
            </a:xfrm>
            <a:custGeom>
              <a:avLst/>
              <a:gdLst/>
              <a:ahLst/>
              <a:cxnLst/>
              <a:rect l="l" t="t" r="r" b="b"/>
              <a:pathLst>
                <a:path w="8191" h="9105" extrusionOk="0">
                  <a:moveTo>
                    <a:pt x="5546" y="1"/>
                  </a:moveTo>
                  <a:cubicBezTo>
                    <a:pt x="5447" y="1"/>
                    <a:pt x="5357" y="24"/>
                    <a:pt x="5280" y="74"/>
                  </a:cubicBezTo>
                  <a:cubicBezTo>
                    <a:pt x="5280" y="74"/>
                    <a:pt x="2518" y="1860"/>
                    <a:pt x="2006" y="3015"/>
                  </a:cubicBezTo>
                  <a:cubicBezTo>
                    <a:pt x="1531" y="4101"/>
                    <a:pt x="1" y="9105"/>
                    <a:pt x="1191" y="9105"/>
                  </a:cubicBezTo>
                  <a:cubicBezTo>
                    <a:pt x="1253" y="9105"/>
                    <a:pt x="1322" y="9091"/>
                    <a:pt x="1399" y="9063"/>
                  </a:cubicBezTo>
                  <a:cubicBezTo>
                    <a:pt x="2959" y="8515"/>
                    <a:pt x="6649" y="5098"/>
                    <a:pt x="7471" y="3467"/>
                  </a:cubicBezTo>
                  <a:cubicBezTo>
                    <a:pt x="8191" y="2006"/>
                    <a:pt x="6466" y="1"/>
                    <a:pt x="55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4;p36"/>
            <p:cNvSpPr/>
            <p:nvPr/>
          </p:nvSpPr>
          <p:spPr>
            <a:xfrm>
              <a:off x="8813419" y="4893341"/>
              <a:ext cx="64906" cy="19135"/>
            </a:xfrm>
            <a:custGeom>
              <a:avLst/>
              <a:gdLst/>
              <a:ahLst/>
              <a:cxnLst/>
              <a:rect l="l" t="t" r="r" b="b"/>
              <a:pathLst>
                <a:path w="2025" h="597" extrusionOk="0">
                  <a:moveTo>
                    <a:pt x="970" y="0"/>
                  </a:moveTo>
                  <a:cubicBezTo>
                    <a:pt x="673" y="0"/>
                    <a:pt x="339" y="64"/>
                    <a:pt x="0" y="251"/>
                  </a:cubicBezTo>
                  <a:lnTo>
                    <a:pt x="179" y="584"/>
                  </a:lnTo>
                  <a:cubicBezTo>
                    <a:pt x="447" y="430"/>
                    <a:pt x="718" y="378"/>
                    <a:pt x="959" y="378"/>
                  </a:cubicBezTo>
                  <a:cubicBezTo>
                    <a:pt x="1446" y="378"/>
                    <a:pt x="1818" y="588"/>
                    <a:pt x="1834" y="596"/>
                  </a:cubicBezTo>
                  <a:lnTo>
                    <a:pt x="2024" y="275"/>
                  </a:lnTo>
                  <a:cubicBezTo>
                    <a:pt x="2000" y="251"/>
                    <a:pt x="1560" y="0"/>
                    <a:pt x="9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5;p36"/>
            <p:cNvSpPr/>
            <p:nvPr/>
          </p:nvSpPr>
          <p:spPr>
            <a:xfrm>
              <a:off x="8794700" y="4940395"/>
              <a:ext cx="63015" cy="3366"/>
            </a:xfrm>
            <a:custGeom>
              <a:avLst/>
              <a:gdLst/>
              <a:ahLst/>
              <a:cxnLst/>
              <a:rect l="l" t="t" r="r" b="b"/>
              <a:pathLst>
                <a:path w="1966" h="105" extrusionOk="0">
                  <a:moveTo>
                    <a:pt x="964" y="1"/>
                  </a:moveTo>
                  <a:cubicBezTo>
                    <a:pt x="593" y="1"/>
                    <a:pt x="211" y="24"/>
                    <a:pt x="1" y="104"/>
                  </a:cubicBezTo>
                  <a:lnTo>
                    <a:pt x="1965" y="45"/>
                  </a:lnTo>
                  <a:cubicBezTo>
                    <a:pt x="1965" y="45"/>
                    <a:pt x="1474" y="1"/>
                    <a:pt x="964" y="1"/>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16;p36"/>
            <p:cNvSpPr/>
            <p:nvPr/>
          </p:nvSpPr>
          <p:spPr>
            <a:xfrm>
              <a:off x="8792040" y="4934850"/>
              <a:ext cx="65676" cy="14616"/>
            </a:xfrm>
            <a:custGeom>
              <a:avLst/>
              <a:gdLst/>
              <a:ahLst/>
              <a:cxnLst/>
              <a:rect l="l" t="t" r="r" b="b"/>
              <a:pathLst>
                <a:path w="2049" h="456" extrusionOk="0">
                  <a:moveTo>
                    <a:pt x="1099" y="0"/>
                  </a:moveTo>
                  <a:cubicBezTo>
                    <a:pt x="692" y="0"/>
                    <a:pt x="254" y="27"/>
                    <a:pt x="0" y="123"/>
                  </a:cubicBezTo>
                  <a:lnTo>
                    <a:pt x="143" y="456"/>
                  </a:lnTo>
                  <a:cubicBezTo>
                    <a:pt x="328" y="389"/>
                    <a:pt x="670" y="366"/>
                    <a:pt x="1019" y="366"/>
                  </a:cubicBezTo>
                  <a:cubicBezTo>
                    <a:pt x="1414" y="366"/>
                    <a:pt x="1817" y="395"/>
                    <a:pt x="2013" y="420"/>
                  </a:cubicBezTo>
                  <a:lnTo>
                    <a:pt x="2048" y="39"/>
                  </a:lnTo>
                  <a:cubicBezTo>
                    <a:pt x="1967" y="33"/>
                    <a:pt x="1552" y="0"/>
                    <a:pt x="10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17;p36"/>
            <p:cNvSpPr/>
            <p:nvPr/>
          </p:nvSpPr>
          <p:spPr>
            <a:xfrm>
              <a:off x="8787071" y="4983539"/>
              <a:ext cx="63015" cy="3333"/>
            </a:xfrm>
            <a:custGeom>
              <a:avLst/>
              <a:gdLst/>
              <a:ahLst/>
              <a:cxnLst/>
              <a:rect l="l" t="t" r="r" b="b"/>
              <a:pathLst>
                <a:path w="1966" h="104" extrusionOk="0">
                  <a:moveTo>
                    <a:pt x="964" y="0"/>
                  </a:moveTo>
                  <a:cubicBezTo>
                    <a:pt x="593" y="0"/>
                    <a:pt x="211" y="24"/>
                    <a:pt x="1" y="104"/>
                  </a:cubicBezTo>
                  <a:lnTo>
                    <a:pt x="1965" y="44"/>
                  </a:lnTo>
                  <a:cubicBezTo>
                    <a:pt x="1965" y="44"/>
                    <a:pt x="1474" y="0"/>
                    <a:pt x="964" y="0"/>
                  </a:cubicBezTo>
                  <a:close/>
                </a:path>
              </a:pathLst>
            </a:custGeom>
            <a:solidFill>
              <a:srgbClr val="CA4F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18;p36"/>
            <p:cNvSpPr/>
            <p:nvPr/>
          </p:nvSpPr>
          <p:spPr>
            <a:xfrm>
              <a:off x="8784411" y="4977897"/>
              <a:ext cx="65676" cy="14712"/>
            </a:xfrm>
            <a:custGeom>
              <a:avLst/>
              <a:gdLst/>
              <a:ahLst/>
              <a:cxnLst/>
              <a:rect l="l" t="t" r="r" b="b"/>
              <a:pathLst>
                <a:path w="2049" h="459" extrusionOk="0">
                  <a:moveTo>
                    <a:pt x="1062" y="1"/>
                  </a:moveTo>
                  <a:cubicBezTo>
                    <a:pt x="665" y="1"/>
                    <a:pt x="246" y="26"/>
                    <a:pt x="0" y="113"/>
                  </a:cubicBezTo>
                  <a:lnTo>
                    <a:pt x="143" y="458"/>
                  </a:lnTo>
                  <a:cubicBezTo>
                    <a:pt x="328" y="383"/>
                    <a:pt x="684" y="359"/>
                    <a:pt x="1045" y="359"/>
                  </a:cubicBezTo>
                  <a:cubicBezTo>
                    <a:pt x="1428" y="359"/>
                    <a:pt x="1816" y="386"/>
                    <a:pt x="2012" y="411"/>
                  </a:cubicBezTo>
                  <a:lnTo>
                    <a:pt x="2048" y="42"/>
                  </a:lnTo>
                  <a:cubicBezTo>
                    <a:pt x="1964" y="35"/>
                    <a:pt x="1529" y="1"/>
                    <a:pt x="10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19;p36"/>
            <p:cNvSpPr/>
            <p:nvPr/>
          </p:nvSpPr>
          <p:spPr>
            <a:xfrm>
              <a:off x="8755403" y="4709162"/>
              <a:ext cx="184366" cy="173083"/>
            </a:xfrm>
            <a:custGeom>
              <a:avLst/>
              <a:gdLst/>
              <a:ahLst/>
              <a:cxnLst/>
              <a:rect l="l" t="t" r="r" b="b"/>
              <a:pathLst>
                <a:path w="5752" h="5400" extrusionOk="0">
                  <a:moveTo>
                    <a:pt x="3825" y="0"/>
                  </a:moveTo>
                  <a:cubicBezTo>
                    <a:pt x="3789" y="0"/>
                    <a:pt x="3756" y="10"/>
                    <a:pt x="3727" y="32"/>
                  </a:cubicBezTo>
                  <a:cubicBezTo>
                    <a:pt x="3227" y="389"/>
                    <a:pt x="0" y="2699"/>
                    <a:pt x="36" y="3282"/>
                  </a:cubicBezTo>
                  <a:cubicBezTo>
                    <a:pt x="59" y="3829"/>
                    <a:pt x="1705" y="5399"/>
                    <a:pt x="2192" y="5399"/>
                  </a:cubicBezTo>
                  <a:cubicBezTo>
                    <a:pt x="2214" y="5399"/>
                    <a:pt x="2234" y="5396"/>
                    <a:pt x="2251" y="5390"/>
                  </a:cubicBezTo>
                  <a:cubicBezTo>
                    <a:pt x="2608" y="5259"/>
                    <a:pt x="5751" y="2830"/>
                    <a:pt x="5692" y="2472"/>
                  </a:cubicBezTo>
                  <a:cubicBezTo>
                    <a:pt x="5692" y="2472"/>
                    <a:pt x="4387" y="0"/>
                    <a:pt x="382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0;p36"/>
            <p:cNvSpPr/>
            <p:nvPr/>
          </p:nvSpPr>
          <p:spPr>
            <a:xfrm>
              <a:off x="8040228" y="4536522"/>
              <a:ext cx="224015" cy="137024"/>
            </a:xfrm>
            <a:custGeom>
              <a:avLst/>
              <a:gdLst/>
              <a:ahLst/>
              <a:cxnLst/>
              <a:rect l="l" t="t" r="r" b="b"/>
              <a:pathLst>
                <a:path w="6989" h="4275" extrusionOk="0">
                  <a:moveTo>
                    <a:pt x="6810" y="0"/>
                  </a:moveTo>
                  <a:lnTo>
                    <a:pt x="6810" y="0"/>
                  </a:lnTo>
                  <a:cubicBezTo>
                    <a:pt x="6810" y="0"/>
                    <a:pt x="12" y="227"/>
                    <a:pt x="12" y="548"/>
                  </a:cubicBezTo>
                  <a:cubicBezTo>
                    <a:pt x="0" y="881"/>
                    <a:pt x="95" y="4001"/>
                    <a:pt x="417" y="4275"/>
                  </a:cubicBezTo>
                  <a:cubicBezTo>
                    <a:pt x="417" y="4275"/>
                    <a:pt x="6453" y="4132"/>
                    <a:pt x="6715" y="4096"/>
                  </a:cubicBezTo>
                  <a:cubicBezTo>
                    <a:pt x="6989" y="4048"/>
                    <a:pt x="6810" y="0"/>
                    <a:pt x="6810" y="0"/>
                  </a:cubicBezTo>
                  <a:close/>
                </a:path>
              </a:pathLst>
            </a:custGeom>
            <a:solidFill>
              <a:srgbClr val="CF6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1;p36"/>
            <p:cNvSpPr/>
            <p:nvPr/>
          </p:nvSpPr>
          <p:spPr>
            <a:xfrm>
              <a:off x="8518785" y="4408277"/>
              <a:ext cx="270235" cy="232829"/>
            </a:xfrm>
            <a:custGeom>
              <a:avLst/>
              <a:gdLst/>
              <a:ahLst/>
              <a:cxnLst/>
              <a:rect l="l" t="t" r="r" b="b"/>
              <a:pathLst>
                <a:path w="8431" h="7264" extrusionOk="0">
                  <a:moveTo>
                    <a:pt x="6489" y="1"/>
                  </a:moveTo>
                  <a:cubicBezTo>
                    <a:pt x="6489" y="1"/>
                    <a:pt x="1" y="3454"/>
                    <a:pt x="108" y="3847"/>
                  </a:cubicBezTo>
                  <a:cubicBezTo>
                    <a:pt x="191" y="4263"/>
                    <a:pt x="1906" y="7121"/>
                    <a:pt x="2215" y="7264"/>
                  </a:cubicBezTo>
                  <a:cubicBezTo>
                    <a:pt x="2215" y="7264"/>
                    <a:pt x="8430" y="4644"/>
                    <a:pt x="8383" y="4049"/>
                  </a:cubicBezTo>
                  <a:cubicBezTo>
                    <a:pt x="8335" y="3454"/>
                    <a:pt x="6489" y="1"/>
                    <a:pt x="6489" y="1"/>
                  </a:cubicBezTo>
                  <a:close/>
                </a:path>
              </a:pathLst>
            </a:custGeom>
            <a:solidFill>
              <a:srgbClr val="CF6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2;p36"/>
            <p:cNvSpPr/>
            <p:nvPr/>
          </p:nvSpPr>
          <p:spPr>
            <a:xfrm>
              <a:off x="7887174" y="4176883"/>
              <a:ext cx="945324" cy="451556"/>
            </a:xfrm>
            <a:custGeom>
              <a:avLst/>
              <a:gdLst/>
              <a:ahLst/>
              <a:cxnLst/>
              <a:rect l="l" t="t" r="r" b="b"/>
              <a:pathLst>
                <a:path w="29493" h="14088" extrusionOk="0">
                  <a:moveTo>
                    <a:pt x="22802" y="0"/>
                  </a:moveTo>
                  <a:cubicBezTo>
                    <a:pt x="16214" y="0"/>
                    <a:pt x="596" y="1803"/>
                    <a:pt x="596" y="1803"/>
                  </a:cubicBezTo>
                  <a:cubicBezTo>
                    <a:pt x="596" y="1803"/>
                    <a:pt x="1" y="12054"/>
                    <a:pt x="2084" y="13173"/>
                  </a:cubicBezTo>
                  <a:cubicBezTo>
                    <a:pt x="3070" y="13695"/>
                    <a:pt x="5732" y="14087"/>
                    <a:pt x="8222" y="14087"/>
                  </a:cubicBezTo>
                  <a:cubicBezTo>
                    <a:pt x="10393" y="14087"/>
                    <a:pt x="12434" y="13789"/>
                    <a:pt x="13121" y="13018"/>
                  </a:cubicBezTo>
                  <a:cubicBezTo>
                    <a:pt x="14390" y="11585"/>
                    <a:pt x="14417" y="4084"/>
                    <a:pt x="14401" y="2104"/>
                  </a:cubicBezTo>
                  <a:lnTo>
                    <a:pt x="14401" y="2104"/>
                  </a:lnTo>
                  <a:cubicBezTo>
                    <a:pt x="14436" y="3947"/>
                    <a:pt x="14683" y="10555"/>
                    <a:pt x="16419" y="12292"/>
                  </a:cubicBezTo>
                  <a:cubicBezTo>
                    <a:pt x="16854" y="12726"/>
                    <a:pt x="17534" y="12906"/>
                    <a:pt x="18353" y="12906"/>
                  </a:cubicBezTo>
                  <a:cubicBezTo>
                    <a:pt x="21349" y="12906"/>
                    <a:pt x="26198" y="10499"/>
                    <a:pt x="27647" y="9339"/>
                  </a:cubicBezTo>
                  <a:cubicBezTo>
                    <a:pt x="29492" y="7875"/>
                    <a:pt x="26909" y="1624"/>
                    <a:pt x="25623" y="338"/>
                  </a:cubicBezTo>
                  <a:cubicBezTo>
                    <a:pt x="25378" y="98"/>
                    <a:pt x="24334" y="0"/>
                    <a:pt x="22802" y="0"/>
                  </a:cubicBezTo>
                  <a:close/>
                </a:path>
              </a:pathLst>
            </a:custGeom>
            <a:solidFill>
              <a:srgbClr val="9DA6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3;p36"/>
            <p:cNvSpPr/>
            <p:nvPr/>
          </p:nvSpPr>
          <p:spPr>
            <a:xfrm>
              <a:off x="7597508" y="2673933"/>
              <a:ext cx="1383803" cy="1302806"/>
            </a:xfrm>
            <a:custGeom>
              <a:avLst/>
              <a:gdLst/>
              <a:ahLst/>
              <a:cxnLst/>
              <a:rect l="l" t="t" r="r" b="b"/>
              <a:pathLst>
                <a:path w="43173" h="40646" extrusionOk="0">
                  <a:moveTo>
                    <a:pt x="23498" y="1"/>
                  </a:moveTo>
                  <a:cubicBezTo>
                    <a:pt x="22174" y="1"/>
                    <a:pt x="20652" y="118"/>
                    <a:pt x="18896" y="376"/>
                  </a:cubicBezTo>
                  <a:cubicBezTo>
                    <a:pt x="5883" y="2293"/>
                    <a:pt x="12764" y="9699"/>
                    <a:pt x="7121" y="13866"/>
                  </a:cubicBezTo>
                  <a:cubicBezTo>
                    <a:pt x="1477" y="18033"/>
                    <a:pt x="9812" y="21212"/>
                    <a:pt x="4918" y="24165"/>
                  </a:cubicBezTo>
                  <a:cubicBezTo>
                    <a:pt x="1" y="27106"/>
                    <a:pt x="5156" y="33475"/>
                    <a:pt x="5156" y="33475"/>
                  </a:cubicBezTo>
                  <a:cubicBezTo>
                    <a:pt x="7263" y="39059"/>
                    <a:pt x="9746" y="40646"/>
                    <a:pt x="12348" y="40646"/>
                  </a:cubicBezTo>
                  <a:cubicBezTo>
                    <a:pt x="15775" y="40646"/>
                    <a:pt x="19411" y="37895"/>
                    <a:pt x="22674" y="37895"/>
                  </a:cubicBezTo>
                  <a:cubicBezTo>
                    <a:pt x="23570" y="37895"/>
                    <a:pt x="24438" y="38102"/>
                    <a:pt x="25266" y="38631"/>
                  </a:cubicBezTo>
                  <a:cubicBezTo>
                    <a:pt x="26329" y="39312"/>
                    <a:pt x="27562" y="39617"/>
                    <a:pt x="28873" y="39617"/>
                  </a:cubicBezTo>
                  <a:cubicBezTo>
                    <a:pt x="35127" y="39617"/>
                    <a:pt x="43173" y="32690"/>
                    <a:pt x="43173" y="26617"/>
                  </a:cubicBezTo>
                  <a:cubicBezTo>
                    <a:pt x="43173" y="19259"/>
                    <a:pt x="36791" y="21462"/>
                    <a:pt x="38506" y="16319"/>
                  </a:cubicBezTo>
                  <a:cubicBezTo>
                    <a:pt x="40220" y="11163"/>
                    <a:pt x="37267" y="12151"/>
                    <a:pt x="34577" y="9199"/>
                  </a:cubicBezTo>
                  <a:cubicBezTo>
                    <a:pt x="32202" y="6603"/>
                    <a:pt x="33453" y="1"/>
                    <a:pt x="234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4;p36"/>
            <p:cNvSpPr/>
            <p:nvPr/>
          </p:nvSpPr>
          <p:spPr>
            <a:xfrm>
              <a:off x="8130651" y="3459913"/>
              <a:ext cx="726278" cy="721566"/>
            </a:xfrm>
            <a:custGeom>
              <a:avLst/>
              <a:gdLst/>
              <a:ahLst/>
              <a:cxnLst/>
              <a:rect l="l" t="t" r="r" b="b"/>
              <a:pathLst>
                <a:path w="22659" h="22512" extrusionOk="0">
                  <a:moveTo>
                    <a:pt x="14128" y="0"/>
                  </a:moveTo>
                  <a:cubicBezTo>
                    <a:pt x="11285" y="0"/>
                    <a:pt x="8157" y="799"/>
                    <a:pt x="8157" y="799"/>
                  </a:cubicBezTo>
                  <a:cubicBezTo>
                    <a:pt x="8157" y="799"/>
                    <a:pt x="2799" y="1513"/>
                    <a:pt x="2084" y="2501"/>
                  </a:cubicBezTo>
                  <a:cubicBezTo>
                    <a:pt x="1370" y="3466"/>
                    <a:pt x="1" y="18575"/>
                    <a:pt x="2263" y="19468"/>
                  </a:cubicBezTo>
                  <a:cubicBezTo>
                    <a:pt x="3915" y="20120"/>
                    <a:pt x="12571" y="22512"/>
                    <a:pt x="17654" y="22512"/>
                  </a:cubicBezTo>
                  <a:cubicBezTo>
                    <a:pt x="19531" y="22512"/>
                    <a:pt x="20920" y="22186"/>
                    <a:pt x="21289" y="21325"/>
                  </a:cubicBezTo>
                  <a:cubicBezTo>
                    <a:pt x="22658" y="18134"/>
                    <a:pt x="20313" y="3108"/>
                    <a:pt x="17991" y="989"/>
                  </a:cubicBezTo>
                  <a:cubicBezTo>
                    <a:pt x="17168" y="242"/>
                    <a:pt x="15691" y="0"/>
                    <a:pt x="141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5;p36"/>
            <p:cNvSpPr/>
            <p:nvPr/>
          </p:nvSpPr>
          <p:spPr>
            <a:xfrm>
              <a:off x="7865057" y="3511103"/>
              <a:ext cx="1029270" cy="814871"/>
            </a:xfrm>
            <a:custGeom>
              <a:avLst/>
              <a:gdLst/>
              <a:ahLst/>
              <a:cxnLst/>
              <a:rect l="l" t="t" r="r" b="b"/>
              <a:pathLst>
                <a:path w="32112" h="25423" extrusionOk="0">
                  <a:moveTo>
                    <a:pt x="14405" y="0"/>
                  </a:moveTo>
                  <a:cubicBezTo>
                    <a:pt x="11040" y="0"/>
                    <a:pt x="7133" y="478"/>
                    <a:pt x="4786" y="2357"/>
                  </a:cubicBezTo>
                  <a:cubicBezTo>
                    <a:pt x="0" y="6179"/>
                    <a:pt x="1060" y="23776"/>
                    <a:pt x="1762" y="24967"/>
                  </a:cubicBezTo>
                  <a:cubicBezTo>
                    <a:pt x="1952" y="25288"/>
                    <a:pt x="3109" y="25422"/>
                    <a:pt x="4902" y="25422"/>
                  </a:cubicBezTo>
                  <a:cubicBezTo>
                    <a:pt x="9752" y="25422"/>
                    <a:pt x="19255" y="24442"/>
                    <a:pt x="26861" y="23538"/>
                  </a:cubicBezTo>
                  <a:cubicBezTo>
                    <a:pt x="32111" y="22931"/>
                    <a:pt x="23420" y="1476"/>
                    <a:pt x="20788" y="511"/>
                  </a:cubicBezTo>
                  <a:cubicBezTo>
                    <a:pt x="20788" y="511"/>
                    <a:pt x="17886" y="0"/>
                    <a:pt x="144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6;p36"/>
            <p:cNvSpPr/>
            <p:nvPr/>
          </p:nvSpPr>
          <p:spPr>
            <a:xfrm>
              <a:off x="8474006" y="3072548"/>
              <a:ext cx="214624" cy="229015"/>
            </a:xfrm>
            <a:custGeom>
              <a:avLst/>
              <a:gdLst/>
              <a:ahLst/>
              <a:cxnLst/>
              <a:rect l="l" t="t" r="r" b="b"/>
              <a:pathLst>
                <a:path w="6696" h="7145" extrusionOk="0">
                  <a:moveTo>
                    <a:pt x="3043" y="1"/>
                  </a:moveTo>
                  <a:cubicBezTo>
                    <a:pt x="1" y="1"/>
                    <a:pt x="505" y="4121"/>
                    <a:pt x="505" y="4121"/>
                  </a:cubicBezTo>
                  <a:cubicBezTo>
                    <a:pt x="505" y="4121"/>
                    <a:pt x="969" y="7145"/>
                    <a:pt x="3049" y="7145"/>
                  </a:cubicBezTo>
                  <a:cubicBezTo>
                    <a:pt x="3300" y="7145"/>
                    <a:pt x="3574" y="7101"/>
                    <a:pt x="3874" y="7002"/>
                  </a:cubicBezTo>
                  <a:cubicBezTo>
                    <a:pt x="6648" y="6097"/>
                    <a:pt x="6696" y="275"/>
                    <a:pt x="3338" y="13"/>
                  </a:cubicBezTo>
                  <a:cubicBezTo>
                    <a:pt x="3236" y="5"/>
                    <a:pt x="3138" y="1"/>
                    <a:pt x="3043"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27;p36"/>
            <p:cNvSpPr/>
            <p:nvPr/>
          </p:nvSpPr>
          <p:spPr>
            <a:xfrm>
              <a:off x="7940607" y="2865644"/>
              <a:ext cx="644223" cy="781953"/>
            </a:xfrm>
            <a:custGeom>
              <a:avLst/>
              <a:gdLst/>
              <a:ahLst/>
              <a:cxnLst/>
              <a:rect l="l" t="t" r="r" b="b"/>
              <a:pathLst>
                <a:path w="20099" h="24396" extrusionOk="0">
                  <a:moveTo>
                    <a:pt x="10456" y="0"/>
                  </a:moveTo>
                  <a:cubicBezTo>
                    <a:pt x="7649" y="0"/>
                    <a:pt x="4601" y="423"/>
                    <a:pt x="3132" y="2027"/>
                  </a:cubicBezTo>
                  <a:cubicBezTo>
                    <a:pt x="1" y="5420"/>
                    <a:pt x="513" y="14088"/>
                    <a:pt x="2322" y="15600"/>
                  </a:cubicBezTo>
                  <a:cubicBezTo>
                    <a:pt x="4942" y="17791"/>
                    <a:pt x="6704" y="16386"/>
                    <a:pt x="6942" y="17779"/>
                  </a:cubicBezTo>
                  <a:cubicBezTo>
                    <a:pt x="7609" y="21577"/>
                    <a:pt x="3751" y="20648"/>
                    <a:pt x="6882" y="23363"/>
                  </a:cubicBezTo>
                  <a:cubicBezTo>
                    <a:pt x="7726" y="24094"/>
                    <a:pt x="8602" y="24396"/>
                    <a:pt x="9432" y="24396"/>
                  </a:cubicBezTo>
                  <a:cubicBezTo>
                    <a:pt x="11671" y="24396"/>
                    <a:pt x="13585" y="22203"/>
                    <a:pt x="13681" y="20327"/>
                  </a:cubicBezTo>
                  <a:cubicBezTo>
                    <a:pt x="13812" y="17755"/>
                    <a:pt x="13455" y="18053"/>
                    <a:pt x="14812" y="17910"/>
                  </a:cubicBezTo>
                  <a:cubicBezTo>
                    <a:pt x="16169" y="17779"/>
                    <a:pt x="19563" y="17636"/>
                    <a:pt x="19824" y="11528"/>
                  </a:cubicBezTo>
                  <a:cubicBezTo>
                    <a:pt x="20098" y="5408"/>
                    <a:pt x="19539" y="932"/>
                    <a:pt x="16419" y="527"/>
                  </a:cubicBezTo>
                  <a:cubicBezTo>
                    <a:pt x="16419" y="527"/>
                    <a:pt x="13588" y="0"/>
                    <a:pt x="10456" y="0"/>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28;p36"/>
            <p:cNvSpPr/>
            <p:nvPr/>
          </p:nvSpPr>
          <p:spPr>
            <a:xfrm>
              <a:off x="8274154" y="3090883"/>
              <a:ext cx="95452" cy="95452"/>
            </a:xfrm>
            <a:custGeom>
              <a:avLst/>
              <a:gdLst/>
              <a:ahLst/>
              <a:cxnLst/>
              <a:rect l="l" t="t" r="r" b="b"/>
              <a:pathLst>
                <a:path w="2978" h="2978" extrusionOk="0">
                  <a:moveTo>
                    <a:pt x="1489" y="1"/>
                  </a:moveTo>
                  <a:cubicBezTo>
                    <a:pt x="667" y="1"/>
                    <a:pt x="1" y="667"/>
                    <a:pt x="1" y="1489"/>
                  </a:cubicBezTo>
                  <a:cubicBezTo>
                    <a:pt x="1" y="2322"/>
                    <a:pt x="667" y="2977"/>
                    <a:pt x="1489" y="2977"/>
                  </a:cubicBezTo>
                  <a:cubicBezTo>
                    <a:pt x="2310" y="2977"/>
                    <a:pt x="2977" y="2322"/>
                    <a:pt x="2977" y="1489"/>
                  </a:cubicBezTo>
                  <a:cubicBezTo>
                    <a:pt x="2977" y="667"/>
                    <a:pt x="2310" y="1"/>
                    <a:pt x="14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29;p36"/>
            <p:cNvSpPr/>
            <p:nvPr/>
          </p:nvSpPr>
          <p:spPr>
            <a:xfrm>
              <a:off x="8062345" y="3071427"/>
              <a:ext cx="95452" cy="95420"/>
            </a:xfrm>
            <a:custGeom>
              <a:avLst/>
              <a:gdLst/>
              <a:ahLst/>
              <a:cxnLst/>
              <a:rect l="l" t="t" r="r" b="b"/>
              <a:pathLst>
                <a:path w="2978" h="2977" extrusionOk="0">
                  <a:moveTo>
                    <a:pt x="1489" y="0"/>
                  </a:moveTo>
                  <a:cubicBezTo>
                    <a:pt x="667" y="0"/>
                    <a:pt x="1" y="667"/>
                    <a:pt x="1" y="1489"/>
                  </a:cubicBezTo>
                  <a:cubicBezTo>
                    <a:pt x="1" y="2310"/>
                    <a:pt x="667" y="2977"/>
                    <a:pt x="1489" y="2977"/>
                  </a:cubicBezTo>
                  <a:cubicBezTo>
                    <a:pt x="2310" y="2977"/>
                    <a:pt x="2977" y="2310"/>
                    <a:pt x="2977" y="1489"/>
                  </a:cubicBezTo>
                  <a:cubicBezTo>
                    <a:pt x="2977" y="667"/>
                    <a:pt x="2310" y="0"/>
                    <a:pt x="14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0;p36"/>
            <p:cNvSpPr/>
            <p:nvPr/>
          </p:nvSpPr>
          <p:spPr>
            <a:xfrm>
              <a:off x="8361563" y="3184383"/>
              <a:ext cx="125966" cy="125966"/>
            </a:xfrm>
            <a:custGeom>
              <a:avLst/>
              <a:gdLst/>
              <a:ahLst/>
              <a:cxnLst/>
              <a:rect l="l" t="t" r="r" b="b"/>
              <a:pathLst>
                <a:path w="3930" h="3930" extrusionOk="0">
                  <a:moveTo>
                    <a:pt x="1965" y="1"/>
                  </a:moveTo>
                  <a:cubicBezTo>
                    <a:pt x="881" y="1"/>
                    <a:pt x="0" y="882"/>
                    <a:pt x="0" y="1965"/>
                  </a:cubicBezTo>
                  <a:cubicBezTo>
                    <a:pt x="0" y="3061"/>
                    <a:pt x="881" y="3930"/>
                    <a:pt x="1965" y="3930"/>
                  </a:cubicBezTo>
                  <a:cubicBezTo>
                    <a:pt x="3048" y="3930"/>
                    <a:pt x="3929" y="3061"/>
                    <a:pt x="3929" y="1965"/>
                  </a:cubicBezTo>
                  <a:cubicBezTo>
                    <a:pt x="3929" y="882"/>
                    <a:pt x="3048" y="1"/>
                    <a:pt x="1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1;p36"/>
            <p:cNvSpPr/>
            <p:nvPr/>
          </p:nvSpPr>
          <p:spPr>
            <a:xfrm>
              <a:off x="7995578" y="3189351"/>
              <a:ext cx="125966" cy="125966"/>
            </a:xfrm>
            <a:custGeom>
              <a:avLst/>
              <a:gdLst/>
              <a:ahLst/>
              <a:cxnLst/>
              <a:rect l="l" t="t" r="r" b="b"/>
              <a:pathLst>
                <a:path w="3930" h="3930" extrusionOk="0">
                  <a:moveTo>
                    <a:pt x="1965" y="0"/>
                  </a:moveTo>
                  <a:cubicBezTo>
                    <a:pt x="881" y="0"/>
                    <a:pt x="0" y="881"/>
                    <a:pt x="0" y="1965"/>
                  </a:cubicBezTo>
                  <a:cubicBezTo>
                    <a:pt x="0" y="3048"/>
                    <a:pt x="881" y="3929"/>
                    <a:pt x="1965" y="3929"/>
                  </a:cubicBezTo>
                  <a:cubicBezTo>
                    <a:pt x="3048" y="3929"/>
                    <a:pt x="3929" y="3048"/>
                    <a:pt x="3929" y="1965"/>
                  </a:cubicBezTo>
                  <a:cubicBezTo>
                    <a:pt x="3929" y="881"/>
                    <a:pt x="3048" y="0"/>
                    <a:pt x="1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2;p36"/>
            <p:cNvSpPr/>
            <p:nvPr/>
          </p:nvSpPr>
          <p:spPr>
            <a:xfrm>
              <a:off x="8149755" y="3414878"/>
              <a:ext cx="190841" cy="96382"/>
            </a:xfrm>
            <a:custGeom>
              <a:avLst/>
              <a:gdLst/>
              <a:ahLst/>
              <a:cxnLst/>
              <a:rect l="l" t="t" r="r" b="b"/>
              <a:pathLst>
                <a:path w="5954" h="3007" extrusionOk="0">
                  <a:moveTo>
                    <a:pt x="0" y="1"/>
                  </a:moveTo>
                  <a:lnTo>
                    <a:pt x="0" y="1"/>
                  </a:lnTo>
                  <a:cubicBezTo>
                    <a:pt x="429" y="775"/>
                    <a:pt x="215" y="2954"/>
                    <a:pt x="215" y="2954"/>
                  </a:cubicBezTo>
                  <a:cubicBezTo>
                    <a:pt x="634" y="2990"/>
                    <a:pt x="1023" y="3007"/>
                    <a:pt x="1383" y="3007"/>
                  </a:cubicBezTo>
                  <a:cubicBezTo>
                    <a:pt x="5701" y="3007"/>
                    <a:pt x="5954" y="599"/>
                    <a:pt x="5323" y="599"/>
                  </a:cubicBezTo>
                  <a:cubicBezTo>
                    <a:pt x="5300" y="599"/>
                    <a:pt x="5276" y="602"/>
                    <a:pt x="5251" y="608"/>
                  </a:cubicBezTo>
                  <a:cubicBezTo>
                    <a:pt x="5165" y="631"/>
                    <a:pt x="5033" y="641"/>
                    <a:pt x="4867" y="641"/>
                  </a:cubicBezTo>
                  <a:cubicBezTo>
                    <a:pt x="3537" y="641"/>
                    <a:pt x="1" y="1"/>
                    <a:pt x="0" y="1"/>
                  </a:cubicBezTo>
                  <a:close/>
                </a:path>
              </a:pathLst>
            </a:custGeom>
            <a:solidFill>
              <a:srgbClr val="CF65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3;p36"/>
            <p:cNvSpPr/>
            <p:nvPr/>
          </p:nvSpPr>
          <p:spPr>
            <a:xfrm>
              <a:off x="8150139" y="3089729"/>
              <a:ext cx="80933" cy="146576"/>
            </a:xfrm>
            <a:custGeom>
              <a:avLst/>
              <a:gdLst/>
              <a:ahLst/>
              <a:cxnLst/>
              <a:rect l="l" t="t" r="r" b="b"/>
              <a:pathLst>
                <a:path w="2525" h="4573" extrusionOk="0">
                  <a:moveTo>
                    <a:pt x="2167" y="1"/>
                  </a:moveTo>
                  <a:lnTo>
                    <a:pt x="1453" y="2585"/>
                  </a:lnTo>
                  <a:cubicBezTo>
                    <a:pt x="1164" y="2471"/>
                    <a:pt x="747" y="2332"/>
                    <a:pt x="442" y="2332"/>
                  </a:cubicBezTo>
                  <a:cubicBezTo>
                    <a:pt x="332" y="2332"/>
                    <a:pt x="236" y="2350"/>
                    <a:pt x="167" y="2394"/>
                  </a:cubicBezTo>
                  <a:cubicBezTo>
                    <a:pt x="72" y="2454"/>
                    <a:pt x="12" y="2549"/>
                    <a:pt x="12" y="2656"/>
                  </a:cubicBezTo>
                  <a:cubicBezTo>
                    <a:pt x="12" y="2763"/>
                    <a:pt x="0" y="3668"/>
                    <a:pt x="560" y="4204"/>
                  </a:cubicBezTo>
                  <a:cubicBezTo>
                    <a:pt x="834" y="4442"/>
                    <a:pt x="1155" y="4561"/>
                    <a:pt x="1560" y="4561"/>
                  </a:cubicBezTo>
                  <a:lnTo>
                    <a:pt x="1786" y="4573"/>
                  </a:lnTo>
                  <a:lnTo>
                    <a:pt x="1738" y="4192"/>
                  </a:lnTo>
                  <a:cubicBezTo>
                    <a:pt x="1674" y="4200"/>
                    <a:pt x="1610" y="4204"/>
                    <a:pt x="1549" y="4204"/>
                  </a:cubicBezTo>
                  <a:cubicBezTo>
                    <a:pt x="1251" y="4204"/>
                    <a:pt x="999" y="4110"/>
                    <a:pt x="822" y="3942"/>
                  </a:cubicBezTo>
                  <a:cubicBezTo>
                    <a:pt x="464" y="3620"/>
                    <a:pt x="381" y="3025"/>
                    <a:pt x="381" y="2704"/>
                  </a:cubicBezTo>
                  <a:cubicBezTo>
                    <a:pt x="397" y="2700"/>
                    <a:pt x="417" y="2698"/>
                    <a:pt x="442" y="2698"/>
                  </a:cubicBezTo>
                  <a:cubicBezTo>
                    <a:pt x="637" y="2698"/>
                    <a:pt x="1087" y="2821"/>
                    <a:pt x="1500" y="3001"/>
                  </a:cubicBezTo>
                  <a:lnTo>
                    <a:pt x="1691" y="3097"/>
                  </a:lnTo>
                  <a:lnTo>
                    <a:pt x="2524" y="108"/>
                  </a:lnTo>
                  <a:lnTo>
                    <a:pt x="21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4;p36"/>
            <p:cNvSpPr/>
            <p:nvPr/>
          </p:nvSpPr>
          <p:spPr>
            <a:xfrm>
              <a:off x="8165781" y="3241630"/>
              <a:ext cx="108402" cy="73304"/>
            </a:xfrm>
            <a:custGeom>
              <a:avLst/>
              <a:gdLst/>
              <a:ahLst/>
              <a:cxnLst/>
              <a:rect l="l" t="t" r="r" b="b"/>
              <a:pathLst>
                <a:path w="3382" h="2287" extrusionOk="0">
                  <a:moveTo>
                    <a:pt x="3024" y="1"/>
                  </a:moveTo>
                  <a:cubicBezTo>
                    <a:pt x="2893" y="513"/>
                    <a:pt x="2382" y="1846"/>
                    <a:pt x="1727" y="1906"/>
                  </a:cubicBezTo>
                  <a:cubicBezTo>
                    <a:pt x="1709" y="1908"/>
                    <a:pt x="1692" y="1909"/>
                    <a:pt x="1674" y="1909"/>
                  </a:cubicBezTo>
                  <a:cubicBezTo>
                    <a:pt x="1269" y="1909"/>
                    <a:pt x="801" y="1387"/>
                    <a:pt x="334" y="405"/>
                  </a:cubicBezTo>
                  <a:lnTo>
                    <a:pt x="0" y="572"/>
                  </a:lnTo>
                  <a:cubicBezTo>
                    <a:pt x="548" y="1715"/>
                    <a:pt x="1108" y="2287"/>
                    <a:pt x="1679" y="2287"/>
                  </a:cubicBezTo>
                  <a:lnTo>
                    <a:pt x="1762" y="2287"/>
                  </a:lnTo>
                  <a:cubicBezTo>
                    <a:pt x="2786" y="2191"/>
                    <a:pt x="3322" y="322"/>
                    <a:pt x="3382" y="108"/>
                  </a:cubicBezTo>
                  <a:lnTo>
                    <a:pt x="30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5;p36"/>
            <p:cNvSpPr/>
            <p:nvPr/>
          </p:nvSpPr>
          <p:spPr>
            <a:xfrm>
              <a:off x="8329510" y="3018090"/>
              <a:ext cx="68721" cy="38110"/>
            </a:xfrm>
            <a:custGeom>
              <a:avLst/>
              <a:gdLst/>
              <a:ahLst/>
              <a:cxnLst/>
              <a:rect l="l" t="t" r="r" b="b"/>
              <a:pathLst>
                <a:path w="2144" h="1189" extrusionOk="0">
                  <a:moveTo>
                    <a:pt x="789" y="0"/>
                  </a:moveTo>
                  <a:cubicBezTo>
                    <a:pt x="536" y="0"/>
                    <a:pt x="270" y="77"/>
                    <a:pt x="0" y="224"/>
                  </a:cubicBezTo>
                  <a:lnTo>
                    <a:pt x="179" y="545"/>
                  </a:lnTo>
                  <a:cubicBezTo>
                    <a:pt x="389" y="436"/>
                    <a:pt x="590" y="383"/>
                    <a:pt x="780" y="383"/>
                  </a:cubicBezTo>
                  <a:cubicBezTo>
                    <a:pt x="880" y="383"/>
                    <a:pt x="977" y="397"/>
                    <a:pt x="1072" y="426"/>
                  </a:cubicBezTo>
                  <a:cubicBezTo>
                    <a:pt x="1560" y="593"/>
                    <a:pt x="1798" y="1188"/>
                    <a:pt x="1798" y="1188"/>
                  </a:cubicBezTo>
                  <a:lnTo>
                    <a:pt x="2143" y="1045"/>
                  </a:lnTo>
                  <a:cubicBezTo>
                    <a:pt x="2131" y="1010"/>
                    <a:pt x="1834" y="307"/>
                    <a:pt x="1191" y="69"/>
                  </a:cubicBezTo>
                  <a:cubicBezTo>
                    <a:pt x="1061" y="23"/>
                    <a:pt x="927" y="0"/>
                    <a:pt x="7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6;p36"/>
            <p:cNvSpPr/>
            <p:nvPr/>
          </p:nvSpPr>
          <p:spPr>
            <a:xfrm>
              <a:off x="8078372" y="2988376"/>
              <a:ext cx="73304" cy="29649"/>
            </a:xfrm>
            <a:custGeom>
              <a:avLst/>
              <a:gdLst/>
              <a:ahLst/>
              <a:cxnLst/>
              <a:rect l="l" t="t" r="r" b="b"/>
              <a:pathLst>
                <a:path w="2287" h="925" extrusionOk="0">
                  <a:moveTo>
                    <a:pt x="1196" y="1"/>
                  </a:moveTo>
                  <a:cubicBezTo>
                    <a:pt x="1124" y="1"/>
                    <a:pt x="1051" y="6"/>
                    <a:pt x="977" y="20"/>
                  </a:cubicBezTo>
                  <a:cubicBezTo>
                    <a:pt x="584" y="79"/>
                    <a:pt x="263" y="329"/>
                    <a:pt x="1" y="734"/>
                  </a:cubicBezTo>
                  <a:lnTo>
                    <a:pt x="322" y="925"/>
                  </a:lnTo>
                  <a:cubicBezTo>
                    <a:pt x="513" y="615"/>
                    <a:pt x="751" y="436"/>
                    <a:pt x="1048" y="377"/>
                  </a:cubicBezTo>
                  <a:cubicBezTo>
                    <a:pt x="1098" y="369"/>
                    <a:pt x="1147" y="365"/>
                    <a:pt x="1196" y="365"/>
                  </a:cubicBezTo>
                  <a:cubicBezTo>
                    <a:pt x="1645" y="365"/>
                    <a:pt x="2061" y="674"/>
                    <a:pt x="2061" y="674"/>
                  </a:cubicBezTo>
                  <a:lnTo>
                    <a:pt x="2287" y="389"/>
                  </a:lnTo>
                  <a:cubicBezTo>
                    <a:pt x="2255" y="378"/>
                    <a:pt x="1771" y="1"/>
                    <a:pt x="11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7;p36"/>
            <p:cNvSpPr/>
            <p:nvPr/>
          </p:nvSpPr>
          <p:spPr>
            <a:xfrm>
              <a:off x="8549332" y="3128449"/>
              <a:ext cx="67951" cy="118947"/>
            </a:xfrm>
            <a:custGeom>
              <a:avLst/>
              <a:gdLst/>
              <a:ahLst/>
              <a:cxnLst/>
              <a:rect l="l" t="t" r="r" b="b"/>
              <a:pathLst>
                <a:path w="2120" h="3711" extrusionOk="0">
                  <a:moveTo>
                    <a:pt x="1783" y="1"/>
                  </a:moveTo>
                  <a:cubicBezTo>
                    <a:pt x="1423" y="1"/>
                    <a:pt x="948" y="170"/>
                    <a:pt x="607" y="781"/>
                  </a:cubicBezTo>
                  <a:cubicBezTo>
                    <a:pt x="179" y="1543"/>
                    <a:pt x="0" y="2936"/>
                    <a:pt x="405" y="3472"/>
                  </a:cubicBezTo>
                  <a:cubicBezTo>
                    <a:pt x="524" y="3627"/>
                    <a:pt x="691" y="3710"/>
                    <a:pt x="869" y="3710"/>
                  </a:cubicBezTo>
                  <a:cubicBezTo>
                    <a:pt x="905" y="3710"/>
                    <a:pt x="953" y="3698"/>
                    <a:pt x="1024" y="3698"/>
                  </a:cubicBezTo>
                  <a:lnTo>
                    <a:pt x="953" y="3341"/>
                  </a:lnTo>
                  <a:cubicBezTo>
                    <a:pt x="930" y="3344"/>
                    <a:pt x="910" y="3345"/>
                    <a:pt x="890" y="3345"/>
                  </a:cubicBezTo>
                  <a:cubicBezTo>
                    <a:pt x="816" y="3345"/>
                    <a:pt x="762" y="3324"/>
                    <a:pt x="714" y="3258"/>
                  </a:cubicBezTo>
                  <a:cubicBezTo>
                    <a:pt x="429" y="2877"/>
                    <a:pt x="548" y="1662"/>
                    <a:pt x="941" y="960"/>
                  </a:cubicBezTo>
                  <a:cubicBezTo>
                    <a:pt x="1213" y="461"/>
                    <a:pt x="1568" y="365"/>
                    <a:pt x="1790" y="365"/>
                  </a:cubicBezTo>
                  <a:cubicBezTo>
                    <a:pt x="1907" y="365"/>
                    <a:pt x="1988" y="392"/>
                    <a:pt x="2000" y="400"/>
                  </a:cubicBezTo>
                  <a:lnTo>
                    <a:pt x="2119" y="55"/>
                  </a:lnTo>
                  <a:cubicBezTo>
                    <a:pt x="2030" y="23"/>
                    <a:pt x="1914" y="1"/>
                    <a:pt x="1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8;p36"/>
            <p:cNvSpPr/>
            <p:nvPr/>
          </p:nvSpPr>
          <p:spPr>
            <a:xfrm>
              <a:off x="8512695" y="2987062"/>
              <a:ext cx="626658" cy="769420"/>
            </a:xfrm>
            <a:custGeom>
              <a:avLst/>
              <a:gdLst/>
              <a:ahLst/>
              <a:cxnLst/>
              <a:rect l="l" t="t" r="r" b="b"/>
              <a:pathLst>
                <a:path w="19551" h="24005" extrusionOk="0">
                  <a:moveTo>
                    <a:pt x="14278" y="1"/>
                  </a:moveTo>
                  <a:cubicBezTo>
                    <a:pt x="13511" y="1"/>
                    <a:pt x="13624" y="2664"/>
                    <a:pt x="13719" y="3909"/>
                  </a:cubicBezTo>
                  <a:lnTo>
                    <a:pt x="13719" y="3909"/>
                  </a:lnTo>
                  <a:cubicBezTo>
                    <a:pt x="13606" y="2961"/>
                    <a:pt x="13279" y="1239"/>
                    <a:pt x="12383" y="906"/>
                  </a:cubicBezTo>
                  <a:cubicBezTo>
                    <a:pt x="12326" y="885"/>
                    <a:pt x="12276" y="875"/>
                    <a:pt x="12231" y="875"/>
                  </a:cubicBezTo>
                  <a:cubicBezTo>
                    <a:pt x="11274" y="875"/>
                    <a:pt x="12740" y="5371"/>
                    <a:pt x="12740" y="5371"/>
                  </a:cubicBezTo>
                  <a:cubicBezTo>
                    <a:pt x="12918" y="13765"/>
                    <a:pt x="0" y="16194"/>
                    <a:pt x="0" y="16194"/>
                  </a:cubicBezTo>
                  <a:lnTo>
                    <a:pt x="3870" y="24004"/>
                  </a:lnTo>
                  <a:cubicBezTo>
                    <a:pt x="18229" y="22909"/>
                    <a:pt x="17681" y="6907"/>
                    <a:pt x="17681" y="6907"/>
                  </a:cubicBezTo>
                  <a:cubicBezTo>
                    <a:pt x="17681" y="6907"/>
                    <a:pt x="19550" y="4371"/>
                    <a:pt x="18824" y="2966"/>
                  </a:cubicBezTo>
                  <a:cubicBezTo>
                    <a:pt x="18699" y="2722"/>
                    <a:pt x="18566" y="2622"/>
                    <a:pt x="18431" y="2622"/>
                  </a:cubicBezTo>
                  <a:cubicBezTo>
                    <a:pt x="17780" y="2622"/>
                    <a:pt x="17086" y="4966"/>
                    <a:pt x="17086" y="4966"/>
                  </a:cubicBezTo>
                  <a:cubicBezTo>
                    <a:pt x="17086" y="4966"/>
                    <a:pt x="17728" y="906"/>
                    <a:pt x="16895" y="418"/>
                  </a:cubicBezTo>
                  <a:cubicBezTo>
                    <a:pt x="16854" y="394"/>
                    <a:pt x="16814" y="383"/>
                    <a:pt x="16774" y="383"/>
                  </a:cubicBezTo>
                  <a:cubicBezTo>
                    <a:pt x="15997" y="383"/>
                    <a:pt x="15383" y="4668"/>
                    <a:pt x="15383" y="4668"/>
                  </a:cubicBezTo>
                  <a:cubicBezTo>
                    <a:pt x="15383" y="4668"/>
                    <a:pt x="15823" y="823"/>
                    <a:pt x="14514" y="73"/>
                  </a:cubicBezTo>
                  <a:cubicBezTo>
                    <a:pt x="14427" y="24"/>
                    <a:pt x="14348" y="1"/>
                    <a:pt x="14278" y="1"/>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9;p36"/>
            <p:cNvSpPr/>
            <p:nvPr/>
          </p:nvSpPr>
          <p:spPr>
            <a:xfrm>
              <a:off x="8947370" y="3128802"/>
              <a:ext cx="64906" cy="81958"/>
            </a:xfrm>
            <a:custGeom>
              <a:avLst/>
              <a:gdLst/>
              <a:ahLst/>
              <a:cxnLst/>
              <a:rect l="l" t="t" r="r" b="b"/>
              <a:pathLst>
                <a:path w="2025" h="2557" extrusionOk="0">
                  <a:moveTo>
                    <a:pt x="354" y="0"/>
                  </a:moveTo>
                  <a:cubicBezTo>
                    <a:pt x="241" y="0"/>
                    <a:pt x="123" y="11"/>
                    <a:pt x="0" y="32"/>
                  </a:cubicBezTo>
                  <a:lnTo>
                    <a:pt x="60" y="389"/>
                  </a:lnTo>
                  <a:cubicBezTo>
                    <a:pt x="168" y="368"/>
                    <a:pt x="269" y="358"/>
                    <a:pt x="364" y="358"/>
                  </a:cubicBezTo>
                  <a:cubicBezTo>
                    <a:pt x="645" y="358"/>
                    <a:pt x="870" y="449"/>
                    <a:pt x="1048" y="627"/>
                  </a:cubicBezTo>
                  <a:cubicBezTo>
                    <a:pt x="1631" y="1199"/>
                    <a:pt x="1441" y="2485"/>
                    <a:pt x="1441" y="2497"/>
                  </a:cubicBezTo>
                  <a:lnTo>
                    <a:pt x="1798" y="2556"/>
                  </a:lnTo>
                  <a:cubicBezTo>
                    <a:pt x="1810" y="2497"/>
                    <a:pt x="2024" y="1092"/>
                    <a:pt x="1310" y="365"/>
                  </a:cubicBezTo>
                  <a:cubicBezTo>
                    <a:pt x="1061" y="126"/>
                    <a:pt x="740" y="0"/>
                    <a:pt x="3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0;p36"/>
            <p:cNvSpPr/>
            <p:nvPr/>
          </p:nvSpPr>
          <p:spPr>
            <a:xfrm>
              <a:off x="7350216" y="3217878"/>
              <a:ext cx="704129" cy="664705"/>
            </a:xfrm>
            <a:custGeom>
              <a:avLst/>
              <a:gdLst/>
              <a:ahLst/>
              <a:cxnLst/>
              <a:rect l="l" t="t" r="r" b="b"/>
              <a:pathLst>
                <a:path w="21968" h="20738" extrusionOk="0">
                  <a:moveTo>
                    <a:pt x="4021" y="0"/>
                  </a:moveTo>
                  <a:cubicBezTo>
                    <a:pt x="3926" y="0"/>
                    <a:pt x="3828" y="46"/>
                    <a:pt x="3727" y="146"/>
                  </a:cubicBezTo>
                  <a:cubicBezTo>
                    <a:pt x="2656" y="1218"/>
                    <a:pt x="4108" y="4813"/>
                    <a:pt x="4108" y="4813"/>
                  </a:cubicBezTo>
                  <a:cubicBezTo>
                    <a:pt x="4108" y="4813"/>
                    <a:pt x="2476" y="1016"/>
                    <a:pt x="1690" y="1016"/>
                  </a:cubicBezTo>
                  <a:cubicBezTo>
                    <a:pt x="1630" y="1016"/>
                    <a:pt x="1574" y="1038"/>
                    <a:pt x="1525" y="1087"/>
                  </a:cubicBezTo>
                  <a:cubicBezTo>
                    <a:pt x="846" y="1777"/>
                    <a:pt x="2537" y="5540"/>
                    <a:pt x="2537" y="5540"/>
                  </a:cubicBezTo>
                  <a:cubicBezTo>
                    <a:pt x="2537" y="5540"/>
                    <a:pt x="1350" y="3612"/>
                    <a:pt x="693" y="3612"/>
                  </a:cubicBezTo>
                  <a:cubicBezTo>
                    <a:pt x="525" y="3612"/>
                    <a:pt x="392" y="3737"/>
                    <a:pt x="322" y="4051"/>
                  </a:cubicBezTo>
                  <a:cubicBezTo>
                    <a:pt x="1" y="5611"/>
                    <a:pt x="2465" y="7552"/>
                    <a:pt x="2465" y="7552"/>
                  </a:cubicBezTo>
                  <a:cubicBezTo>
                    <a:pt x="2465" y="7552"/>
                    <a:pt x="5580" y="20738"/>
                    <a:pt x="17088" y="20738"/>
                  </a:cubicBezTo>
                  <a:cubicBezTo>
                    <a:pt x="18087" y="20738"/>
                    <a:pt x="19149" y="20638"/>
                    <a:pt x="20277" y="20423"/>
                  </a:cubicBezTo>
                  <a:lnTo>
                    <a:pt x="21968" y="11874"/>
                  </a:lnTo>
                  <a:lnTo>
                    <a:pt x="21968" y="11874"/>
                  </a:lnTo>
                  <a:cubicBezTo>
                    <a:pt x="21967" y="11874"/>
                    <a:pt x="21408" y="11919"/>
                    <a:pt x="20503" y="11919"/>
                  </a:cubicBezTo>
                  <a:cubicBezTo>
                    <a:pt x="17023" y="11919"/>
                    <a:pt x="8431" y="11252"/>
                    <a:pt x="6835" y="4790"/>
                  </a:cubicBezTo>
                  <a:cubicBezTo>
                    <a:pt x="6835" y="4790"/>
                    <a:pt x="7051" y="306"/>
                    <a:pt x="6199" y="306"/>
                  </a:cubicBezTo>
                  <a:cubicBezTo>
                    <a:pt x="6135" y="306"/>
                    <a:pt x="6066" y="331"/>
                    <a:pt x="5989" y="384"/>
                  </a:cubicBezTo>
                  <a:cubicBezTo>
                    <a:pt x="5228" y="929"/>
                    <a:pt x="5349" y="2621"/>
                    <a:pt x="5488" y="3577"/>
                  </a:cubicBezTo>
                  <a:lnTo>
                    <a:pt x="5488" y="3577"/>
                  </a:lnTo>
                  <a:cubicBezTo>
                    <a:pt x="5256" y="2377"/>
                    <a:pt x="4711" y="0"/>
                    <a:pt x="4021" y="0"/>
                  </a:cubicBezTo>
                  <a:close/>
                </a:path>
              </a:pathLst>
            </a:custGeom>
            <a:solidFill>
              <a:srgbClr val="D98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1;p36"/>
            <p:cNvSpPr/>
            <p:nvPr/>
          </p:nvSpPr>
          <p:spPr>
            <a:xfrm>
              <a:off x="7480353" y="3339713"/>
              <a:ext cx="55002" cy="93529"/>
            </a:xfrm>
            <a:custGeom>
              <a:avLst/>
              <a:gdLst/>
              <a:ahLst/>
              <a:cxnLst/>
              <a:rect l="l" t="t" r="r" b="b"/>
              <a:pathLst>
                <a:path w="1716" h="2918" extrusionOk="0">
                  <a:moveTo>
                    <a:pt x="1668" y="0"/>
                  </a:moveTo>
                  <a:cubicBezTo>
                    <a:pt x="1120" y="60"/>
                    <a:pt x="715" y="298"/>
                    <a:pt x="489" y="679"/>
                  </a:cubicBezTo>
                  <a:cubicBezTo>
                    <a:pt x="1" y="1548"/>
                    <a:pt x="560" y="2858"/>
                    <a:pt x="596" y="2917"/>
                  </a:cubicBezTo>
                  <a:lnTo>
                    <a:pt x="917" y="2763"/>
                  </a:lnTo>
                  <a:cubicBezTo>
                    <a:pt x="917" y="2751"/>
                    <a:pt x="405" y="1560"/>
                    <a:pt x="798" y="858"/>
                  </a:cubicBezTo>
                  <a:cubicBezTo>
                    <a:pt x="965" y="572"/>
                    <a:pt x="1263" y="417"/>
                    <a:pt x="1715" y="370"/>
                  </a:cubicBezTo>
                  <a:lnTo>
                    <a:pt x="16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2;p36"/>
            <p:cNvSpPr/>
            <p:nvPr/>
          </p:nvSpPr>
          <p:spPr>
            <a:xfrm>
              <a:off x="7966955" y="2765445"/>
              <a:ext cx="562906" cy="249304"/>
            </a:xfrm>
            <a:custGeom>
              <a:avLst/>
              <a:gdLst/>
              <a:ahLst/>
              <a:cxnLst/>
              <a:rect l="l" t="t" r="r" b="b"/>
              <a:pathLst>
                <a:path w="17562" h="7778" extrusionOk="0">
                  <a:moveTo>
                    <a:pt x="9249" y="1"/>
                  </a:moveTo>
                  <a:cubicBezTo>
                    <a:pt x="6148" y="1"/>
                    <a:pt x="3179" y="1033"/>
                    <a:pt x="3179" y="1033"/>
                  </a:cubicBezTo>
                  <a:cubicBezTo>
                    <a:pt x="3024" y="1033"/>
                    <a:pt x="0" y="5308"/>
                    <a:pt x="584" y="6141"/>
                  </a:cubicBezTo>
                  <a:cubicBezTo>
                    <a:pt x="932" y="6649"/>
                    <a:pt x="3211" y="6945"/>
                    <a:pt x="5034" y="6945"/>
                  </a:cubicBezTo>
                  <a:cubicBezTo>
                    <a:pt x="6203" y="6945"/>
                    <a:pt x="7183" y="6823"/>
                    <a:pt x="7346" y="6558"/>
                  </a:cubicBezTo>
                  <a:cubicBezTo>
                    <a:pt x="7572" y="6183"/>
                    <a:pt x="7921" y="5126"/>
                    <a:pt x="8193" y="4236"/>
                  </a:cubicBezTo>
                  <a:lnTo>
                    <a:pt x="8193" y="4236"/>
                  </a:lnTo>
                  <a:cubicBezTo>
                    <a:pt x="7977" y="5260"/>
                    <a:pt x="7915" y="6533"/>
                    <a:pt x="8811" y="6867"/>
                  </a:cubicBezTo>
                  <a:cubicBezTo>
                    <a:pt x="10205" y="7389"/>
                    <a:pt x="13978" y="7777"/>
                    <a:pt x="15315" y="7777"/>
                  </a:cubicBezTo>
                  <a:cubicBezTo>
                    <a:pt x="15474" y="7777"/>
                    <a:pt x="15599" y="7772"/>
                    <a:pt x="15681" y="7760"/>
                  </a:cubicBezTo>
                  <a:cubicBezTo>
                    <a:pt x="16478" y="7653"/>
                    <a:pt x="17562" y="3641"/>
                    <a:pt x="13811" y="1141"/>
                  </a:cubicBezTo>
                  <a:cubicBezTo>
                    <a:pt x="12524" y="283"/>
                    <a:pt x="10869" y="1"/>
                    <a:pt x="92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43;p36"/>
            <p:cNvSpPr/>
            <p:nvPr/>
          </p:nvSpPr>
          <p:spPr>
            <a:xfrm>
              <a:off x="8467275" y="3445457"/>
              <a:ext cx="381777" cy="391714"/>
            </a:xfrm>
            <a:custGeom>
              <a:avLst/>
              <a:gdLst/>
              <a:ahLst/>
              <a:cxnLst/>
              <a:rect l="l" t="t" r="r" b="b"/>
              <a:pathLst>
                <a:path w="11911" h="12221" extrusionOk="0">
                  <a:moveTo>
                    <a:pt x="6600" y="0"/>
                  </a:moveTo>
                  <a:cubicBezTo>
                    <a:pt x="4811" y="0"/>
                    <a:pt x="95" y="2452"/>
                    <a:pt x="95" y="2452"/>
                  </a:cubicBezTo>
                  <a:cubicBezTo>
                    <a:pt x="0" y="4869"/>
                    <a:pt x="5013" y="11953"/>
                    <a:pt x="6132" y="12203"/>
                  </a:cubicBezTo>
                  <a:cubicBezTo>
                    <a:pt x="6188" y="12215"/>
                    <a:pt x="6252" y="12221"/>
                    <a:pt x="6324" y="12221"/>
                  </a:cubicBezTo>
                  <a:cubicBezTo>
                    <a:pt x="7711" y="12221"/>
                    <a:pt x="11911" y="10112"/>
                    <a:pt x="11764" y="8584"/>
                  </a:cubicBezTo>
                  <a:cubicBezTo>
                    <a:pt x="11609" y="6977"/>
                    <a:pt x="8311" y="642"/>
                    <a:pt x="7025" y="71"/>
                  </a:cubicBezTo>
                  <a:cubicBezTo>
                    <a:pt x="6914" y="22"/>
                    <a:pt x="6770" y="0"/>
                    <a:pt x="6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44;p36"/>
            <p:cNvSpPr/>
            <p:nvPr/>
          </p:nvSpPr>
          <p:spPr>
            <a:xfrm>
              <a:off x="7745594" y="3524437"/>
              <a:ext cx="390816" cy="402419"/>
            </a:xfrm>
            <a:custGeom>
              <a:avLst/>
              <a:gdLst/>
              <a:ahLst/>
              <a:cxnLst/>
              <a:rect l="l" t="t" r="r" b="b"/>
              <a:pathLst>
                <a:path w="12193" h="12555" extrusionOk="0">
                  <a:moveTo>
                    <a:pt x="6767" y="1"/>
                  </a:moveTo>
                  <a:cubicBezTo>
                    <a:pt x="5699" y="1"/>
                    <a:pt x="4792" y="43"/>
                    <a:pt x="4418" y="167"/>
                  </a:cubicBezTo>
                  <a:cubicBezTo>
                    <a:pt x="3227" y="572"/>
                    <a:pt x="0" y="10287"/>
                    <a:pt x="1048" y="11263"/>
                  </a:cubicBezTo>
                  <a:cubicBezTo>
                    <a:pt x="1787" y="11951"/>
                    <a:pt x="5021" y="12554"/>
                    <a:pt x="7165" y="12554"/>
                  </a:cubicBezTo>
                  <a:cubicBezTo>
                    <a:pt x="8027" y="12554"/>
                    <a:pt x="8713" y="12457"/>
                    <a:pt x="8990" y="12228"/>
                  </a:cubicBezTo>
                  <a:cubicBezTo>
                    <a:pt x="9954" y="11418"/>
                    <a:pt x="10597" y="3143"/>
                    <a:pt x="12192" y="202"/>
                  </a:cubicBezTo>
                  <a:cubicBezTo>
                    <a:pt x="12192" y="202"/>
                    <a:pt x="9097" y="1"/>
                    <a:pt x="6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45;p36"/>
            <p:cNvSpPr/>
            <p:nvPr/>
          </p:nvSpPr>
          <p:spPr>
            <a:xfrm>
              <a:off x="8383295" y="3496999"/>
              <a:ext cx="440049" cy="642268"/>
            </a:xfrm>
            <a:custGeom>
              <a:avLst/>
              <a:gdLst/>
              <a:ahLst/>
              <a:cxnLst/>
              <a:rect l="l" t="t" r="r" b="b"/>
              <a:pathLst>
                <a:path w="13729" h="20038" extrusionOk="0">
                  <a:moveTo>
                    <a:pt x="1805" y="1"/>
                  </a:moveTo>
                  <a:cubicBezTo>
                    <a:pt x="1245" y="1"/>
                    <a:pt x="715" y="49"/>
                    <a:pt x="513" y="213"/>
                  </a:cubicBezTo>
                  <a:cubicBezTo>
                    <a:pt x="1" y="606"/>
                    <a:pt x="1727" y="5071"/>
                    <a:pt x="3323" y="10631"/>
                  </a:cubicBezTo>
                  <a:cubicBezTo>
                    <a:pt x="4793" y="15744"/>
                    <a:pt x="11379" y="20037"/>
                    <a:pt x="12870" y="20037"/>
                  </a:cubicBezTo>
                  <a:cubicBezTo>
                    <a:pt x="12997" y="20037"/>
                    <a:pt x="13087" y="20006"/>
                    <a:pt x="13133" y="19942"/>
                  </a:cubicBezTo>
                  <a:cubicBezTo>
                    <a:pt x="13729" y="19120"/>
                    <a:pt x="12633" y="15286"/>
                    <a:pt x="12633" y="15286"/>
                  </a:cubicBezTo>
                  <a:cubicBezTo>
                    <a:pt x="12536" y="15294"/>
                    <a:pt x="12439" y="15298"/>
                    <a:pt x="12343" y="15298"/>
                  </a:cubicBezTo>
                  <a:cubicBezTo>
                    <a:pt x="6180" y="15298"/>
                    <a:pt x="3513" y="106"/>
                    <a:pt x="3513" y="106"/>
                  </a:cubicBezTo>
                  <a:cubicBezTo>
                    <a:pt x="3513" y="106"/>
                    <a:pt x="2627" y="1"/>
                    <a:pt x="18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46;p36"/>
            <p:cNvSpPr/>
            <p:nvPr/>
          </p:nvSpPr>
          <p:spPr>
            <a:xfrm>
              <a:off x="7848646" y="3520174"/>
              <a:ext cx="259914" cy="667942"/>
            </a:xfrm>
            <a:custGeom>
              <a:avLst/>
              <a:gdLst/>
              <a:ahLst/>
              <a:cxnLst/>
              <a:rect l="l" t="t" r="r" b="b"/>
              <a:pathLst>
                <a:path w="8109" h="20839" extrusionOk="0">
                  <a:moveTo>
                    <a:pt x="7040" y="0"/>
                  </a:moveTo>
                  <a:cubicBezTo>
                    <a:pt x="6428" y="0"/>
                    <a:pt x="5615" y="195"/>
                    <a:pt x="4775" y="955"/>
                  </a:cubicBezTo>
                  <a:cubicBezTo>
                    <a:pt x="3096" y="2502"/>
                    <a:pt x="0" y="13385"/>
                    <a:pt x="0" y="15540"/>
                  </a:cubicBezTo>
                  <a:cubicBezTo>
                    <a:pt x="0" y="18207"/>
                    <a:pt x="1293" y="20838"/>
                    <a:pt x="1789" y="20838"/>
                  </a:cubicBezTo>
                  <a:cubicBezTo>
                    <a:pt x="1864" y="20838"/>
                    <a:pt x="1921" y="20778"/>
                    <a:pt x="1953" y="20647"/>
                  </a:cubicBezTo>
                  <a:cubicBezTo>
                    <a:pt x="2465" y="18481"/>
                    <a:pt x="2798" y="14563"/>
                    <a:pt x="4072" y="9551"/>
                  </a:cubicBezTo>
                  <a:cubicBezTo>
                    <a:pt x="5287" y="4812"/>
                    <a:pt x="8108" y="216"/>
                    <a:pt x="8108" y="216"/>
                  </a:cubicBezTo>
                  <a:cubicBezTo>
                    <a:pt x="8108" y="216"/>
                    <a:pt x="7685" y="0"/>
                    <a:pt x="70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47;p36"/>
            <p:cNvSpPr/>
            <p:nvPr/>
          </p:nvSpPr>
          <p:spPr>
            <a:xfrm>
              <a:off x="7978782" y="4157555"/>
              <a:ext cx="735413" cy="60323"/>
            </a:xfrm>
            <a:custGeom>
              <a:avLst/>
              <a:gdLst/>
              <a:ahLst/>
              <a:cxnLst/>
              <a:rect l="l" t="t" r="r" b="b"/>
              <a:pathLst>
                <a:path w="22944" h="1882" extrusionOk="0">
                  <a:moveTo>
                    <a:pt x="22944" y="0"/>
                  </a:moveTo>
                  <a:cubicBezTo>
                    <a:pt x="22860" y="0"/>
                    <a:pt x="16478" y="24"/>
                    <a:pt x="10525" y="870"/>
                  </a:cubicBezTo>
                  <a:cubicBezTo>
                    <a:pt x="6740" y="1410"/>
                    <a:pt x="3515" y="1508"/>
                    <a:pt x="1673" y="1508"/>
                  </a:cubicBezTo>
                  <a:cubicBezTo>
                    <a:pt x="636" y="1508"/>
                    <a:pt x="37" y="1477"/>
                    <a:pt x="24" y="1477"/>
                  </a:cubicBezTo>
                  <a:lnTo>
                    <a:pt x="0" y="1846"/>
                  </a:lnTo>
                  <a:cubicBezTo>
                    <a:pt x="24" y="1846"/>
                    <a:pt x="619" y="1882"/>
                    <a:pt x="1643" y="1882"/>
                  </a:cubicBezTo>
                  <a:cubicBezTo>
                    <a:pt x="3489" y="1882"/>
                    <a:pt x="6739" y="1775"/>
                    <a:pt x="10585" y="1239"/>
                  </a:cubicBezTo>
                  <a:cubicBezTo>
                    <a:pt x="16514" y="393"/>
                    <a:pt x="22884" y="381"/>
                    <a:pt x="22944" y="381"/>
                  </a:cubicBezTo>
                  <a:lnTo>
                    <a:pt x="2294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48;p36"/>
            <p:cNvSpPr/>
            <p:nvPr/>
          </p:nvSpPr>
          <p:spPr>
            <a:xfrm>
              <a:off x="8087155" y="3593897"/>
              <a:ext cx="294274" cy="104972"/>
            </a:xfrm>
            <a:custGeom>
              <a:avLst/>
              <a:gdLst/>
              <a:ahLst/>
              <a:cxnLst/>
              <a:rect l="l" t="t" r="r" b="b"/>
              <a:pathLst>
                <a:path w="9181" h="3275" extrusionOk="0">
                  <a:moveTo>
                    <a:pt x="1" y="0"/>
                  </a:moveTo>
                  <a:cubicBezTo>
                    <a:pt x="1" y="702"/>
                    <a:pt x="370" y="1453"/>
                    <a:pt x="1036" y="2072"/>
                  </a:cubicBezTo>
                  <a:cubicBezTo>
                    <a:pt x="1870" y="2846"/>
                    <a:pt x="3060" y="3274"/>
                    <a:pt x="4346" y="3274"/>
                  </a:cubicBezTo>
                  <a:cubicBezTo>
                    <a:pt x="4525" y="3274"/>
                    <a:pt x="4692" y="3262"/>
                    <a:pt x="4870" y="3262"/>
                  </a:cubicBezTo>
                  <a:cubicBezTo>
                    <a:pt x="7752" y="3000"/>
                    <a:pt x="9121" y="560"/>
                    <a:pt x="9180" y="464"/>
                  </a:cubicBezTo>
                  <a:lnTo>
                    <a:pt x="8859" y="286"/>
                  </a:lnTo>
                  <a:cubicBezTo>
                    <a:pt x="8835" y="310"/>
                    <a:pt x="7513" y="2643"/>
                    <a:pt x="4835" y="2881"/>
                  </a:cubicBezTo>
                  <a:cubicBezTo>
                    <a:pt x="4674" y="2895"/>
                    <a:pt x="4514" y="2902"/>
                    <a:pt x="4355" y="2902"/>
                  </a:cubicBezTo>
                  <a:cubicBezTo>
                    <a:pt x="3166" y="2902"/>
                    <a:pt x="2065" y="2512"/>
                    <a:pt x="1298" y="1798"/>
                  </a:cubicBezTo>
                  <a:cubicBezTo>
                    <a:pt x="715" y="1262"/>
                    <a:pt x="370" y="595"/>
                    <a:pt x="37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49;p36"/>
            <p:cNvSpPr/>
            <p:nvPr/>
          </p:nvSpPr>
          <p:spPr>
            <a:xfrm>
              <a:off x="8028401" y="3741182"/>
              <a:ext cx="379726" cy="36668"/>
            </a:xfrm>
            <a:custGeom>
              <a:avLst/>
              <a:gdLst/>
              <a:ahLst/>
              <a:cxnLst/>
              <a:rect l="l" t="t" r="r" b="b"/>
              <a:pathLst>
                <a:path w="11847" h="1144" extrusionOk="0">
                  <a:moveTo>
                    <a:pt x="11823" y="1"/>
                  </a:moveTo>
                  <a:cubicBezTo>
                    <a:pt x="11763" y="1"/>
                    <a:pt x="6525" y="489"/>
                    <a:pt x="4334" y="727"/>
                  </a:cubicBezTo>
                  <a:cubicBezTo>
                    <a:pt x="4028" y="761"/>
                    <a:pt x="3723" y="776"/>
                    <a:pt x="3427" y="776"/>
                  </a:cubicBezTo>
                  <a:cubicBezTo>
                    <a:pt x="1647" y="776"/>
                    <a:pt x="139" y="251"/>
                    <a:pt x="119" y="251"/>
                  </a:cubicBezTo>
                  <a:lnTo>
                    <a:pt x="0" y="596"/>
                  </a:lnTo>
                  <a:cubicBezTo>
                    <a:pt x="83" y="632"/>
                    <a:pt x="1584" y="1144"/>
                    <a:pt x="3405" y="1144"/>
                  </a:cubicBezTo>
                  <a:cubicBezTo>
                    <a:pt x="3727" y="1144"/>
                    <a:pt x="4036" y="1132"/>
                    <a:pt x="4382" y="1108"/>
                  </a:cubicBezTo>
                  <a:cubicBezTo>
                    <a:pt x="6548" y="870"/>
                    <a:pt x="11787" y="370"/>
                    <a:pt x="11847" y="370"/>
                  </a:cubicBezTo>
                  <a:lnTo>
                    <a:pt x="118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0;p36"/>
            <p:cNvSpPr/>
            <p:nvPr/>
          </p:nvSpPr>
          <p:spPr>
            <a:xfrm>
              <a:off x="8000130" y="3831252"/>
              <a:ext cx="459152" cy="47726"/>
            </a:xfrm>
            <a:custGeom>
              <a:avLst/>
              <a:gdLst/>
              <a:ahLst/>
              <a:cxnLst/>
              <a:rect l="l" t="t" r="r" b="b"/>
              <a:pathLst>
                <a:path w="14325" h="1489" extrusionOk="0">
                  <a:moveTo>
                    <a:pt x="14277" y="1"/>
                  </a:moveTo>
                  <a:cubicBezTo>
                    <a:pt x="14217" y="24"/>
                    <a:pt x="9335" y="632"/>
                    <a:pt x="5823" y="870"/>
                  </a:cubicBezTo>
                  <a:cubicBezTo>
                    <a:pt x="2335" y="1108"/>
                    <a:pt x="37" y="1120"/>
                    <a:pt x="1" y="1120"/>
                  </a:cubicBezTo>
                  <a:lnTo>
                    <a:pt x="1" y="1489"/>
                  </a:lnTo>
                  <a:cubicBezTo>
                    <a:pt x="25" y="1489"/>
                    <a:pt x="2335" y="1477"/>
                    <a:pt x="5859" y="1239"/>
                  </a:cubicBezTo>
                  <a:cubicBezTo>
                    <a:pt x="9371" y="989"/>
                    <a:pt x="14277" y="382"/>
                    <a:pt x="14324" y="382"/>
                  </a:cubicBezTo>
                  <a:lnTo>
                    <a:pt x="14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1;p36"/>
            <p:cNvSpPr/>
            <p:nvPr/>
          </p:nvSpPr>
          <p:spPr>
            <a:xfrm>
              <a:off x="7966955" y="3937349"/>
              <a:ext cx="559092" cy="39713"/>
            </a:xfrm>
            <a:custGeom>
              <a:avLst/>
              <a:gdLst/>
              <a:ahLst/>
              <a:cxnLst/>
              <a:rect l="l" t="t" r="r" b="b"/>
              <a:pathLst>
                <a:path w="17443" h="1239" extrusionOk="0">
                  <a:moveTo>
                    <a:pt x="17395" y="1"/>
                  </a:moveTo>
                  <a:cubicBezTo>
                    <a:pt x="17371" y="13"/>
                    <a:pt x="13942" y="489"/>
                    <a:pt x="11418" y="489"/>
                  </a:cubicBezTo>
                  <a:cubicBezTo>
                    <a:pt x="8858" y="489"/>
                    <a:pt x="95" y="858"/>
                    <a:pt x="0" y="858"/>
                  </a:cubicBezTo>
                  <a:lnTo>
                    <a:pt x="12" y="1239"/>
                  </a:lnTo>
                  <a:cubicBezTo>
                    <a:pt x="107" y="1239"/>
                    <a:pt x="8870" y="858"/>
                    <a:pt x="11418" y="846"/>
                  </a:cubicBezTo>
                  <a:cubicBezTo>
                    <a:pt x="13954" y="846"/>
                    <a:pt x="17407" y="358"/>
                    <a:pt x="17443" y="358"/>
                  </a:cubicBezTo>
                  <a:lnTo>
                    <a:pt x="1739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2;p36"/>
            <p:cNvSpPr/>
            <p:nvPr/>
          </p:nvSpPr>
          <p:spPr>
            <a:xfrm>
              <a:off x="7946729" y="4059248"/>
              <a:ext cx="651820" cy="37277"/>
            </a:xfrm>
            <a:custGeom>
              <a:avLst/>
              <a:gdLst/>
              <a:ahLst/>
              <a:cxnLst/>
              <a:rect l="l" t="t" r="r" b="b"/>
              <a:pathLst>
                <a:path w="20336" h="1163" extrusionOk="0">
                  <a:moveTo>
                    <a:pt x="18446" y="0"/>
                  </a:moveTo>
                  <a:cubicBezTo>
                    <a:pt x="15306" y="0"/>
                    <a:pt x="9146" y="495"/>
                    <a:pt x="7977" y="603"/>
                  </a:cubicBezTo>
                  <a:cubicBezTo>
                    <a:pt x="6281" y="762"/>
                    <a:pt x="4801" y="814"/>
                    <a:pt x="3593" y="814"/>
                  </a:cubicBezTo>
                  <a:cubicBezTo>
                    <a:pt x="1369" y="814"/>
                    <a:pt x="71" y="639"/>
                    <a:pt x="48" y="639"/>
                  </a:cubicBezTo>
                  <a:lnTo>
                    <a:pt x="0" y="984"/>
                  </a:lnTo>
                  <a:cubicBezTo>
                    <a:pt x="24" y="984"/>
                    <a:pt x="1345" y="1163"/>
                    <a:pt x="3596" y="1163"/>
                  </a:cubicBezTo>
                  <a:cubicBezTo>
                    <a:pt x="4810" y="1163"/>
                    <a:pt x="6298" y="1103"/>
                    <a:pt x="8025" y="960"/>
                  </a:cubicBezTo>
                  <a:cubicBezTo>
                    <a:pt x="11882" y="601"/>
                    <a:pt x="16469" y="351"/>
                    <a:pt x="18700" y="351"/>
                  </a:cubicBezTo>
                  <a:cubicBezTo>
                    <a:pt x="19431" y="351"/>
                    <a:pt x="19909" y="377"/>
                    <a:pt x="20026" y="436"/>
                  </a:cubicBezTo>
                  <a:cubicBezTo>
                    <a:pt x="19979" y="412"/>
                    <a:pt x="19931" y="353"/>
                    <a:pt x="19967" y="258"/>
                  </a:cubicBezTo>
                  <a:lnTo>
                    <a:pt x="19967" y="258"/>
                  </a:lnTo>
                  <a:lnTo>
                    <a:pt x="20300" y="377"/>
                  </a:lnTo>
                  <a:lnTo>
                    <a:pt x="20336" y="258"/>
                  </a:lnTo>
                  <a:lnTo>
                    <a:pt x="20276" y="186"/>
                  </a:lnTo>
                  <a:cubicBezTo>
                    <a:pt x="20166" y="52"/>
                    <a:pt x="19465" y="0"/>
                    <a:pt x="184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3;p36"/>
            <p:cNvSpPr/>
            <p:nvPr/>
          </p:nvSpPr>
          <p:spPr>
            <a:xfrm>
              <a:off x="8579077" y="3524052"/>
              <a:ext cx="124812" cy="267158"/>
            </a:xfrm>
            <a:custGeom>
              <a:avLst/>
              <a:gdLst/>
              <a:ahLst/>
              <a:cxnLst/>
              <a:rect l="l" t="t" r="r" b="b"/>
              <a:pathLst>
                <a:path w="3894" h="8335" extrusionOk="0">
                  <a:moveTo>
                    <a:pt x="322" y="0"/>
                  </a:moveTo>
                  <a:lnTo>
                    <a:pt x="1" y="179"/>
                  </a:lnTo>
                  <a:cubicBezTo>
                    <a:pt x="25" y="226"/>
                    <a:pt x="2942" y="5453"/>
                    <a:pt x="3537" y="8335"/>
                  </a:cubicBezTo>
                  <a:lnTo>
                    <a:pt x="3894" y="8263"/>
                  </a:lnTo>
                  <a:cubicBezTo>
                    <a:pt x="3287" y="5334"/>
                    <a:pt x="441" y="226"/>
                    <a:pt x="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4;p36"/>
            <p:cNvSpPr/>
            <p:nvPr/>
          </p:nvSpPr>
          <p:spPr>
            <a:xfrm>
              <a:off x="8645876" y="3473664"/>
              <a:ext cx="148852" cy="278985"/>
            </a:xfrm>
            <a:custGeom>
              <a:avLst/>
              <a:gdLst/>
              <a:ahLst/>
              <a:cxnLst/>
              <a:rect l="l" t="t" r="r" b="b"/>
              <a:pathLst>
                <a:path w="4644" h="8704" extrusionOk="0">
                  <a:moveTo>
                    <a:pt x="334" y="1"/>
                  </a:moveTo>
                  <a:lnTo>
                    <a:pt x="0" y="143"/>
                  </a:lnTo>
                  <a:cubicBezTo>
                    <a:pt x="12" y="167"/>
                    <a:pt x="1012" y="2513"/>
                    <a:pt x="2227" y="4227"/>
                  </a:cubicBezTo>
                  <a:cubicBezTo>
                    <a:pt x="3417" y="5894"/>
                    <a:pt x="4263" y="8680"/>
                    <a:pt x="4287" y="8704"/>
                  </a:cubicBezTo>
                  <a:lnTo>
                    <a:pt x="4644" y="8585"/>
                  </a:lnTo>
                  <a:cubicBezTo>
                    <a:pt x="4596" y="8478"/>
                    <a:pt x="3763" y="5727"/>
                    <a:pt x="2524" y="4001"/>
                  </a:cubicBezTo>
                  <a:cubicBezTo>
                    <a:pt x="1322" y="2334"/>
                    <a:pt x="358" y="24"/>
                    <a:pt x="3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5;p36"/>
            <p:cNvSpPr/>
            <p:nvPr/>
          </p:nvSpPr>
          <p:spPr>
            <a:xfrm>
              <a:off x="7816208" y="3540464"/>
              <a:ext cx="140839" cy="329756"/>
            </a:xfrm>
            <a:custGeom>
              <a:avLst/>
              <a:gdLst/>
              <a:ahLst/>
              <a:cxnLst/>
              <a:rect l="l" t="t" r="r" b="b"/>
              <a:pathLst>
                <a:path w="4394" h="10288" extrusionOk="0">
                  <a:moveTo>
                    <a:pt x="4060" y="0"/>
                  </a:moveTo>
                  <a:cubicBezTo>
                    <a:pt x="4048" y="12"/>
                    <a:pt x="2715" y="2703"/>
                    <a:pt x="1738" y="4525"/>
                  </a:cubicBezTo>
                  <a:cubicBezTo>
                    <a:pt x="762" y="6358"/>
                    <a:pt x="36" y="10061"/>
                    <a:pt x="0" y="10204"/>
                  </a:cubicBezTo>
                  <a:lnTo>
                    <a:pt x="357" y="10287"/>
                  </a:lnTo>
                  <a:cubicBezTo>
                    <a:pt x="369" y="10239"/>
                    <a:pt x="1096" y="6489"/>
                    <a:pt x="2060" y="4703"/>
                  </a:cubicBezTo>
                  <a:cubicBezTo>
                    <a:pt x="3036" y="2893"/>
                    <a:pt x="4370" y="191"/>
                    <a:pt x="4394" y="167"/>
                  </a:cubicBez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6;p36"/>
            <p:cNvSpPr/>
            <p:nvPr/>
          </p:nvSpPr>
          <p:spPr>
            <a:xfrm>
              <a:off x="7963140" y="4530400"/>
              <a:ext cx="296165" cy="25225"/>
            </a:xfrm>
            <a:custGeom>
              <a:avLst/>
              <a:gdLst/>
              <a:ahLst/>
              <a:cxnLst/>
              <a:rect l="l" t="t" r="r" b="b"/>
              <a:pathLst>
                <a:path w="9240" h="787" extrusionOk="0">
                  <a:moveTo>
                    <a:pt x="9192" y="1"/>
                  </a:moveTo>
                  <a:cubicBezTo>
                    <a:pt x="6250" y="347"/>
                    <a:pt x="3642" y="419"/>
                    <a:pt x="1965" y="419"/>
                  </a:cubicBezTo>
                  <a:cubicBezTo>
                    <a:pt x="757" y="419"/>
                    <a:pt x="32" y="382"/>
                    <a:pt x="12" y="382"/>
                  </a:cubicBezTo>
                  <a:lnTo>
                    <a:pt x="0" y="751"/>
                  </a:lnTo>
                  <a:cubicBezTo>
                    <a:pt x="12" y="751"/>
                    <a:pt x="714" y="787"/>
                    <a:pt x="1905" y="787"/>
                  </a:cubicBezTo>
                  <a:cubicBezTo>
                    <a:pt x="3596" y="787"/>
                    <a:pt x="6251" y="727"/>
                    <a:pt x="9239" y="370"/>
                  </a:cubicBezTo>
                  <a:lnTo>
                    <a:pt x="91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7;p36"/>
            <p:cNvSpPr/>
            <p:nvPr/>
          </p:nvSpPr>
          <p:spPr>
            <a:xfrm>
              <a:off x="8472211" y="4406770"/>
              <a:ext cx="284722" cy="116030"/>
            </a:xfrm>
            <a:custGeom>
              <a:avLst/>
              <a:gdLst/>
              <a:ahLst/>
              <a:cxnLst/>
              <a:rect l="l" t="t" r="r" b="b"/>
              <a:pathLst>
                <a:path w="8883" h="3620" extrusionOk="0">
                  <a:moveTo>
                    <a:pt x="8645" y="0"/>
                  </a:moveTo>
                  <a:cubicBezTo>
                    <a:pt x="8645" y="0"/>
                    <a:pt x="7752" y="727"/>
                    <a:pt x="4418" y="1798"/>
                  </a:cubicBezTo>
                  <a:cubicBezTo>
                    <a:pt x="1025" y="2882"/>
                    <a:pt x="13" y="3274"/>
                    <a:pt x="1" y="3274"/>
                  </a:cubicBezTo>
                  <a:lnTo>
                    <a:pt x="132" y="3620"/>
                  </a:lnTo>
                  <a:cubicBezTo>
                    <a:pt x="132" y="3620"/>
                    <a:pt x="1144" y="3251"/>
                    <a:pt x="4525" y="2155"/>
                  </a:cubicBezTo>
                  <a:cubicBezTo>
                    <a:pt x="7954" y="1060"/>
                    <a:pt x="8847" y="310"/>
                    <a:pt x="8883" y="286"/>
                  </a:cubicBezTo>
                  <a:lnTo>
                    <a:pt x="864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8;p36"/>
            <p:cNvSpPr/>
            <p:nvPr/>
          </p:nvSpPr>
          <p:spPr>
            <a:xfrm>
              <a:off x="7798642" y="3049278"/>
              <a:ext cx="160679" cy="459505"/>
            </a:xfrm>
            <a:custGeom>
              <a:avLst/>
              <a:gdLst/>
              <a:ahLst/>
              <a:cxnLst/>
              <a:rect l="l" t="t" r="r" b="b"/>
              <a:pathLst>
                <a:path w="5013" h="14336" extrusionOk="0">
                  <a:moveTo>
                    <a:pt x="4942" y="1"/>
                  </a:moveTo>
                  <a:lnTo>
                    <a:pt x="4561" y="13"/>
                  </a:lnTo>
                  <a:cubicBezTo>
                    <a:pt x="4561" y="48"/>
                    <a:pt x="4644" y="3489"/>
                    <a:pt x="2917" y="4442"/>
                  </a:cubicBezTo>
                  <a:cubicBezTo>
                    <a:pt x="1584" y="5156"/>
                    <a:pt x="2084" y="6930"/>
                    <a:pt x="2536" y="8645"/>
                  </a:cubicBezTo>
                  <a:cubicBezTo>
                    <a:pt x="2775" y="9538"/>
                    <a:pt x="3037" y="10443"/>
                    <a:pt x="3001" y="11133"/>
                  </a:cubicBezTo>
                  <a:cubicBezTo>
                    <a:pt x="2917" y="13002"/>
                    <a:pt x="24" y="13991"/>
                    <a:pt x="0" y="14003"/>
                  </a:cubicBezTo>
                  <a:lnTo>
                    <a:pt x="120" y="14336"/>
                  </a:lnTo>
                  <a:cubicBezTo>
                    <a:pt x="239" y="14300"/>
                    <a:pt x="3275" y="13264"/>
                    <a:pt x="3358" y="11121"/>
                  </a:cubicBezTo>
                  <a:cubicBezTo>
                    <a:pt x="3406" y="10383"/>
                    <a:pt x="3156" y="9442"/>
                    <a:pt x="2894" y="8538"/>
                  </a:cubicBezTo>
                  <a:cubicBezTo>
                    <a:pt x="2477" y="6954"/>
                    <a:pt x="2036" y="5335"/>
                    <a:pt x="3096" y="4763"/>
                  </a:cubicBezTo>
                  <a:cubicBezTo>
                    <a:pt x="5013" y="3704"/>
                    <a:pt x="4942" y="144"/>
                    <a:pt x="49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59;p36"/>
            <p:cNvSpPr/>
            <p:nvPr/>
          </p:nvSpPr>
          <p:spPr>
            <a:xfrm>
              <a:off x="7997469" y="3408019"/>
              <a:ext cx="51156" cy="94298"/>
            </a:xfrm>
            <a:custGeom>
              <a:avLst/>
              <a:gdLst/>
              <a:ahLst/>
              <a:cxnLst/>
              <a:rect l="l" t="t" r="r" b="b"/>
              <a:pathLst>
                <a:path w="1596" h="2942" extrusionOk="0">
                  <a:moveTo>
                    <a:pt x="1203" y="1"/>
                  </a:moveTo>
                  <a:lnTo>
                    <a:pt x="846" y="72"/>
                  </a:lnTo>
                  <a:cubicBezTo>
                    <a:pt x="1191" y="1763"/>
                    <a:pt x="48" y="2608"/>
                    <a:pt x="1" y="2644"/>
                  </a:cubicBezTo>
                  <a:lnTo>
                    <a:pt x="203" y="2942"/>
                  </a:lnTo>
                  <a:cubicBezTo>
                    <a:pt x="263" y="2894"/>
                    <a:pt x="1596" y="1929"/>
                    <a:pt x="120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p36"/>
            <p:cNvSpPr/>
            <p:nvPr/>
          </p:nvSpPr>
          <p:spPr>
            <a:xfrm>
              <a:off x="8089078" y="2735571"/>
              <a:ext cx="98465" cy="191994"/>
            </a:xfrm>
            <a:custGeom>
              <a:avLst/>
              <a:gdLst/>
              <a:ahLst/>
              <a:cxnLst/>
              <a:rect l="l" t="t" r="r" b="b"/>
              <a:pathLst>
                <a:path w="3072" h="5990" extrusionOk="0">
                  <a:moveTo>
                    <a:pt x="2834" y="1"/>
                  </a:moveTo>
                  <a:cubicBezTo>
                    <a:pt x="2798" y="13"/>
                    <a:pt x="0" y="2418"/>
                    <a:pt x="1024" y="5990"/>
                  </a:cubicBezTo>
                  <a:lnTo>
                    <a:pt x="1381" y="5883"/>
                  </a:lnTo>
                  <a:cubicBezTo>
                    <a:pt x="417" y="2549"/>
                    <a:pt x="3036" y="299"/>
                    <a:pt x="3072" y="287"/>
                  </a:cubicBezTo>
                  <a:lnTo>
                    <a:pt x="283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1;p36"/>
            <p:cNvSpPr/>
            <p:nvPr/>
          </p:nvSpPr>
          <p:spPr>
            <a:xfrm>
              <a:off x="7997854" y="2710794"/>
              <a:ext cx="146191" cy="207251"/>
            </a:xfrm>
            <a:custGeom>
              <a:avLst/>
              <a:gdLst/>
              <a:ahLst/>
              <a:cxnLst/>
              <a:rect l="l" t="t" r="r" b="b"/>
              <a:pathLst>
                <a:path w="4561" h="6466" extrusionOk="0">
                  <a:moveTo>
                    <a:pt x="4442" y="0"/>
                  </a:moveTo>
                  <a:cubicBezTo>
                    <a:pt x="989" y="1226"/>
                    <a:pt x="48" y="6191"/>
                    <a:pt x="1" y="6406"/>
                  </a:cubicBezTo>
                  <a:lnTo>
                    <a:pt x="358" y="6465"/>
                  </a:lnTo>
                  <a:cubicBezTo>
                    <a:pt x="370" y="6417"/>
                    <a:pt x="1298" y="1500"/>
                    <a:pt x="4561" y="345"/>
                  </a:cubicBezTo>
                  <a:lnTo>
                    <a:pt x="4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2;p36"/>
            <p:cNvSpPr/>
            <p:nvPr/>
          </p:nvSpPr>
          <p:spPr>
            <a:xfrm>
              <a:off x="8242485" y="2720314"/>
              <a:ext cx="53079" cy="200008"/>
            </a:xfrm>
            <a:custGeom>
              <a:avLst/>
              <a:gdLst/>
              <a:ahLst/>
              <a:cxnLst/>
              <a:rect l="l" t="t" r="r" b="b"/>
              <a:pathLst>
                <a:path w="1656" h="6240" extrusionOk="0">
                  <a:moveTo>
                    <a:pt x="346" y="1"/>
                  </a:moveTo>
                  <a:lnTo>
                    <a:pt x="0" y="120"/>
                  </a:lnTo>
                  <a:cubicBezTo>
                    <a:pt x="0" y="167"/>
                    <a:pt x="1274" y="3703"/>
                    <a:pt x="1096" y="6204"/>
                  </a:cubicBezTo>
                  <a:lnTo>
                    <a:pt x="1465" y="6240"/>
                  </a:lnTo>
                  <a:cubicBezTo>
                    <a:pt x="1655" y="3644"/>
                    <a:pt x="405" y="155"/>
                    <a:pt x="34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3;p36"/>
            <p:cNvSpPr/>
            <p:nvPr/>
          </p:nvSpPr>
          <p:spPr>
            <a:xfrm>
              <a:off x="8313099" y="2693613"/>
              <a:ext cx="180520" cy="240458"/>
            </a:xfrm>
            <a:custGeom>
              <a:avLst/>
              <a:gdLst/>
              <a:ahLst/>
              <a:cxnLst/>
              <a:rect l="l" t="t" r="r" b="b"/>
              <a:pathLst>
                <a:path w="5632" h="7502" extrusionOk="0">
                  <a:moveTo>
                    <a:pt x="167" y="0"/>
                  </a:moveTo>
                  <a:lnTo>
                    <a:pt x="0" y="334"/>
                  </a:lnTo>
                  <a:cubicBezTo>
                    <a:pt x="24" y="346"/>
                    <a:pt x="1334" y="1000"/>
                    <a:pt x="2381" y="2203"/>
                  </a:cubicBezTo>
                  <a:cubicBezTo>
                    <a:pt x="3786" y="3786"/>
                    <a:pt x="4096" y="5525"/>
                    <a:pt x="3322" y="7358"/>
                  </a:cubicBezTo>
                  <a:lnTo>
                    <a:pt x="3667" y="7501"/>
                  </a:lnTo>
                  <a:cubicBezTo>
                    <a:pt x="5632" y="2798"/>
                    <a:pt x="226" y="36"/>
                    <a:pt x="1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4;p36"/>
            <p:cNvSpPr/>
            <p:nvPr/>
          </p:nvSpPr>
          <p:spPr>
            <a:xfrm>
              <a:off x="8448171" y="2697428"/>
              <a:ext cx="328250" cy="649929"/>
            </a:xfrm>
            <a:custGeom>
              <a:avLst/>
              <a:gdLst/>
              <a:ahLst/>
              <a:cxnLst/>
              <a:rect l="l" t="t" r="r" b="b"/>
              <a:pathLst>
                <a:path w="10241" h="20277" extrusionOk="0">
                  <a:moveTo>
                    <a:pt x="239" y="0"/>
                  </a:moveTo>
                  <a:lnTo>
                    <a:pt x="1" y="286"/>
                  </a:lnTo>
                  <a:cubicBezTo>
                    <a:pt x="49" y="310"/>
                    <a:pt x="4454" y="3965"/>
                    <a:pt x="4894" y="7513"/>
                  </a:cubicBezTo>
                  <a:cubicBezTo>
                    <a:pt x="5180" y="9751"/>
                    <a:pt x="6383" y="10597"/>
                    <a:pt x="7454" y="11347"/>
                  </a:cubicBezTo>
                  <a:cubicBezTo>
                    <a:pt x="8204" y="11871"/>
                    <a:pt x="8907" y="12359"/>
                    <a:pt x="9228" y="13264"/>
                  </a:cubicBezTo>
                  <a:cubicBezTo>
                    <a:pt x="9538" y="14109"/>
                    <a:pt x="9240" y="15347"/>
                    <a:pt x="8966" y="16538"/>
                  </a:cubicBezTo>
                  <a:cubicBezTo>
                    <a:pt x="8645" y="17848"/>
                    <a:pt x="8347" y="19086"/>
                    <a:pt x="8883" y="19765"/>
                  </a:cubicBezTo>
                  <a:cubicBezTo>
                    <a:pt x="9157" y="20110"/>
                    <a:pt x="9585" y="20277"/>
                    <a:pt x="10228" y="20277"/>
                  </a:cubicBezTo>
                  <a:lnTo>
                    <a:pt x="10240" y="20277"/>
                  </a:lnTo>
                  <a:lnTo>
                    <a:pt x="10240" y="19919"/>
                  </a:lnTo>
                  <a:cubicBezTo>
                    <a:pt x="9716" y="19919"/>
                    <a:pt x="9383" y="19800"/>
                    <a:pt x="9181" y="19550"/>
                  </a:cubicBezTo>
                  <a:cubicBezTo>
                    <a:pt x="8752" y="18991"/>
                    <a:pt x="9026" y="17848"/>
                    <a:pt x="9323" y="16633"/>
                  </a:cubicBezTo>
                  <a:cubicBezTo>
                    <a:pt x="9621" y="15395"/>
                    <a:pt x="9931" y="14109"/>
                    <a:pt x="9585" y="13145"/>
                  </a:cubicBezTo>
                  <a:cubicBezTo>
                    <a:pt x="9228" y="12133"/>
                    <a:pt x="8466" y="11597"/>
                    <a:pt x="7680" y="11049"/>
                  </a:cubicBezTo>
                  <a:cubicBezTo>
                    <a:pt x="6621" y="10299"/>
                    <a:pt x="5525" y="9537"/>
                    <a:pt x="5275" y="7477"/>
                  </a:cubicBezTo>
                  <a:cubicBezTo>
                    <a:pt x="4811" y="3763"/>
                    <a:pt x="430" y="155"/>
                    <a:pt x="23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5;p36"/>
            <p:cNvSpPr/>
            <p:nvPr/>
          </p:nvSpPr>
          <p:spPr>
            <a:xfrm>
              <a:off x="8635171" y="3309551"/>
              <a:ext cx="58816" cy="102696"/>
            </a:xfrm>
            <a:custGeom>
              <a:avLst/>
              <a:gdLst/>
              <a:ahLst/>
              <a:cxnLst/>
              <a:rect l="l" t="t" r="r" b="b"/>
              <a:pathLst>
                <a:path w="1835" h="3204" extrusionOk="0">
                  <a:moveTo>
                    <a:pt x="358" y="1"/>
                  </a:moveTo>
                  <a:cubicBezTo>
                    <a:pt x="1" y="953"/>
                    <a:pt x="1" y="1715"/>
                    <a:pt x="346" y="2287"/>
                  </a:cubicBezTo>
                  <a:cubicBezTo>
                    <a:pt x="822" y="3085"/>
                    <a:pt x="1739" y="3204"/>
                    <a:pt x="1787" y="3204"/>
                  </a:cubicBezTo>
                  <a:lnTo>
                    <a:pt x="1835" y="2823"/>
                  </a:lnTo>
                  <a:cubicBezTo>
                    <a:pt x="1835" y="2823"/>
                    <a:pt x="1049" y="2727"/>
                    <a:pt x="656" y="2096"/>
                  </a:cubicBezTo>
                  <a:cubicBezTo>
                    <a:pt x="382" y="1620"/>
                    <a:pt x="394" y="965"/>
                    <a:pt x="703" y="132"/>
                  </a:cubicBezTo>
                  <a:lnTo>
                    <a:pt x="3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366;p36"/>
          <p:cNvGrpSpPr/>
          <p:nvPr/>
        </p:nvGrpSpPr>
        <p:grpSpPr>
          <a:xfrm>
            <a:off x="10572877" y="40167"/>
            <a:ext cx="1550773" cy="1502189"/>
            <a:chOff x="16163" y="3293658"/>
            <a:chExt cx="2037973" cy="1808257"/>
          </a:xfrm>
        </p:grpSpPr>
        <p:grpSp>
          <p:nvGrpSpPr>
            <p:cNvPr id="115" name="Google Shape;367;p36"/>
            <p:cNvGrpSpPr/>
            <p:nvPr/>
          </p:nvGrpSpPr>
          <p:grpSpPr>
            <a:xfrm>
              <a:off x="80275" y="3293658"/>
              <a:ext cx="1131949" cy="1473660"/>
              <a:chOff x="192850" y="3436021"/>
              <a:chExt cx="1131949" cy="1473660"/>
            </a:xfrm>
          </p:grpSpPr>
          <p:sp>
            <p:nvSpPr>
              <p:cNvPr id="124" name="Google Shape;368;p36"/>
              <p:cNvSpPr/>
              <p:nvPr/>
            </p:nvSpPr>
            <p:spPr>
              <a:xfrm>
                <a:off x="679548" y="3523591"/>
                <a:ext cx="284242" cy="863014"/>
              </a:xfrm>
              <a:custGeom>
                <a:avLst/>
                <a:gdLst/>
                <a:ahLst/>
                <a:cxnLst/>
                <a:rect l="l" t="t" r="r" b="b"/>
                <a:pathLst>
                  <a:path w="8868" h="26925" extrusionOk="0">
                    <a:moveTo>
                      <a:pt x="2661" y="1"/>
                    </a:moveTo>
                    <a:cubicBezTo>
                      <a:pt x="2634" y="1"/>
                      <a:pt x="2607" y="3"/>
                      <a:pt x="2581" y="8"/>
                    </a:cubicBezTo>
                    <a:cubicBezTo>
                      <a:pt x="1545" y="235"/>
                      <a:pt x="378" y="4056"/>
                      <a:pt x="187" y="6473"/>
                    </a:cubicBezTo>
                    <a:cubicBezTo>
                      <a:pt x="1" y="8832"/>
                      <a:pt x="1680" y="26616"/>
                      <a:pt x="1689" y="26616"/>
                    </a:cubicBezTo>
                    <a:cubicBezTo>
                      <a:pt x="1689" y="26616"/>
                      <a:pt x="1689" y="26609"/>
                      <a:pt x="1688" y="26595"/>
                    </a:cubicBezTo>
                    <a:lnTo>
                      <a:pt x="1688" y="26595"/>
                    </a:lnTo>
                    <a:cubicBezTo>
                      <a:pt x="1688" y="26595"/>
                      <a:pt x="3765" y="26925"/>
                      <a:pt x="5599" y="26925"/>
                    </a:cubicBezTo>
                    <a:cubicBezTo>
                      <a:pt x="6901" y="26925"/>
                      <a:pt x="8080" y="26759"/>
                      <a:pt x="8308" y="26190"/>
                    </a:cubicBezTo>
                    <a:cubicBezTo>
                      <a:pt x="8867" y="24821"/>
                      <a:pt x="7284" y="7093"/>
                      <a:pt x="6617" y="5414"/>
                    </a:cubicBezTo>
                    <a:cubicBezTo>
                      <a:pt x="5967" y="3777"/>
                      <a:pt x="3743" y="1"/>
                      <a:pt x="266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69;p36"/>
              <p:cNvSpPr/>
              <p:nvPr/>
            </p:nvSpPr>
            <p:spPr>
              <a:xfrm>
                <a:off x="708652" y="3695525"/>
                <a:ext cx="115068" cy="621722"/>
              </a:xfrm>
              <a:custGeom>
                <a:avLst/>
                <a:gdLst/>
                <a:ahLst/>
                <a:cxnLst/>
                <a:rect l="l" t="t" r="r" b="b"/>
                <a:pathLst>
                  <a:path w="3590" h="19397" extrusionOk="0">
                    <a:moveTo>
                      <a:pt x="906" y="0"/>
                    </a:moveTo>
                    <a:cubicBezTo>
                      <a:pt x="438" y="0"/>
                      <a:pt x="1" y="194"/>
                      <a:pt x="41" y="681"/>
                    </a:cubicBezTo>
                    <a:cubicBezTo>
                      <a:pt x="41" y="681"/>
                      <a:pt x="1804" y="18921"/>
                      <a:pt x="2030" y="19266"/>
                    </a:cubicBezTo>
                    <a:cubicBezTo>
                      <a:pt x="2092" y="19362"/>
                      <a:pt x="2239" y="19396"/>
                      <a:pt x="2419" y="19396"/>
                    </a:cubicBezTo>
                    <a:cubicBezTo>
                      <a:pt x="2891" y="19396"/>
                      <a:pt x="3590" y="19159"/>
                      <a:pt x="3590" y="19159"/>
                    </a:cubicBezTo>
                    <a:cubicBezTo>
                      <a:pt x="3590" y="19159"/>
                      <a:pt x="2066" y="1145"/>
                      <a:pt x="1970" y="526"/>
                    </a:cubicBezTo>
                    <a:cubicBezTo>
                      <a:pt x="1928" y="215"/>
                      <a:pt x="1399" y="0"/>
                      <a:pt x="906" y="0"/>
                    </a:cubicBezTo>
                    <a:close/>
                  </a:path>
                </a:pathLst>
              </a:custGeom>
              <a:solidFill>
                <a:srgbClr val="C6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70;p36"/>
              <p:cNvSpPr/>
              <p:nvPr/>
            </p:nvSpPr>
            <p:spPr>
              <a:xfrm>
                <a:off x="812281" y="3684723"/>
                <a:ext cx="108370" cy="628037"/>
              </a:xfrm>
              <a:custGeom>
                <a:avLst/>
                <a:gdLst/>
                <a:ahLst/>
                <a:cxnLst/>
                <a:rect l="l" t="t" r="r" b="b"/>
                <a:pathLst>
                  <a:path w="3381" h="19594" extrusionOk="0">
                    <a:moveTo>
                      <a:pt x="902" y="1"/>
                    </a:moveTo>
                    <a:cubicBezTo>
                      <a:pt x="437" y="1"/>
                      <a:pt x="0" y="191"/>
                      <a:pt x="35" y="672"/>
                    </a:cubicBezTo>
                    <a:cubicBezTo>
                      <a:pt x="35" y="672"/>
                      <a:pt x="1690" y="19115"/>
                      <a:pt x="1904" y="19449"/>
                    </a:cubicBezTo>
                    <a:cubicBezTo>
                      <a:pt x="1975" y="19556"/>
                      <a:pt x="2145" y="19593"/>
                      <a:pt x="2346" y="19593"/>
                    </a:cubicBezTo>
                    <a:cubicBezTo>
                      <a:pt x="2789" y="19593"/>
                      <a:pt x="3381" y="19413"/>
                      <a:pt x="3381" y="19413"/>
                    </a:cubicBezTo>
                    <a:cubicBezTo>
                      <a:pt x="3381" y="19413"/>
                      <a:pt x="2047" y="1137"/>
                      <a:pt x="1952" y="518"/>
                    </a:cubicBezTo>
                    <a:cubicBezTo>
                      <a:pt x="1915" y="212"/>
                      <a:pt x="1393" y="1"/>
                      <a:pt x="902" y="1"/>
                    </a:cubicBezTo>
                    <a:close/>
                  </a:path>
                </a:pathLst>
              </a:custGeom>
              <a:solidFill>
                <a:srgbClr val="C64D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71;p36"/>
              <p:cNvSpPr/>
              <p:nvPr/>
            </p:nvSpPr>
            <p:spPr>
              <a:xfrm>
                <a:off x="675990" y="3479902"/>
                <a:ext cx="228534" cy="290075"/>
              </a:xfrm>
              <a:custGeom>
                <a:avLst/>
                <a:gdLst/>
                <a:ahLst/>
                <a:cxnLst/>
                <a:rect l="l" t="t" r="r" b="b"/>
                <a:pathLst>
                  <a:path w="7130" h="9050" extrusionOk="0">
                    <a:moveTo>
                      <a:pt x="2950" y="1"/>
                    </a:moveTo>
                    <a:cubicBezTo>
                      <a:pt x="2939" y="1"/>
                      <a:pt x="2928" y="1"/>
                      <a:pt x="2918" y="2"/>
                    </a:cubicBezTo>
                    <a:cubicBezTo>
                      <a:pt x="1453" y="121"/>
                      <a:pt x="1" y="8241"/>
                      <a:pt x="227" y="8551"/>
                    </a:cubicBezTo>
                    <a:cubicBezTo>
                      <a:pt x="232" y="8560"/>
                      <a:pt x="240" y="8564"/>
                      <a:pt x="250" y="8564"/>
                    </a:cubicBezTo>
                    <a:cubicBezTo>
                      <a:pt x="375" y="8564"/>
                      <a:pt x="841" y="7913"/>
                      <a:pt x="1072" y="7384"/>
                    </a:cubicBezTo>
                    <a:cubicBezTo>
                      <a:pt x="1077" y="7371"/>
                      <a:pt x="1083" y="7365"/>
                      <a:pt x="1088" y="7365"/>
                    </a:cubicBezTo>
                    <a:cubicBezTo>
                      <a:pt x="1158" y="7365"/>
                      <a:pt x="1258" y="8402"/>
                      <a:pt x="1513" y="8956"/>
                    </a:cubicBezTo>
                    <a:cubicBezTo>
                      <a:pt x="1544" y="9021"/>
                      <a:pt x="1581" y="9049"/>
                      <a:pt x="1622" y="9049"/>
                    </a:cubicBezTo>
                    <a:cubicBezTo>
                      <a:pt x="1940" y="9049"/>
                      <a:pt x="2501" y="7301"/>
                      <a:pt x="2501" y="7301"/>
                    </a:cubicBezTo>
                    <a:cubicBezTo>
                      <a:pt x="2501" y="7301"/>
                      <a:pt x="2977" y="8801"/>
                      <a:pt x="3454" y="8837"/>
                    </a:cubicBezTo>
                    <a:cubicBezTo>
                      <a:pt x="3456" y="8837"/>
                      <a:pt x="3459" y="8837"/>
                      <a:pt x="3462" y="8837"/>
                    </a:cubicBezTo>
                    <a:cubicBezTo>
                      <a:pt x="3913" y="8837"/>
                      <a:pt x="3977" y="6954"/>
                      <a:pt x="4161" y="6954"/>
                    </a:cubicBezTo>
                    <a:cubicBezTo>
                      <a:pt x="4163" y="6954"/>
                      <a:pt x="4166" y="6955"/>
                      <a:pt x="4168" y="6955"/>
                    </a:cubicBezTo>
                    <a:cubicBezTo>
                      <a:pt x="4239" y="6979"/>
                      <a:pt x="4986" y="8528"/>
                      <a:pt x="5463" y="8528"/>
                    </a:cubicBezTo>
                    <a:cubicBezTo>
                      <a:pt x="5703" y="8528"/>
                      <a:pt x="5875" y="8137"/>
                      <a:pt x="5859" y="6967"/>
                    </a:cubicBezTo>
                    <a:cubicBezTo>
                      <a:pt x="5857" y="6895"/>
                      <a:pt x="5874" y="6863"/>
                      <a:pt x="5905" y="6863"/>
                    </a:cubicBezTo>
                    <a:cubicBezTo>
                      <a:pt x="6104" y="6863"/>
                      <a:pt x="6878" y="8151"/>
                      <a:pt x="7070" y="8151"/>
                    </a:cubicBezTo>
                    <a:cubicBezTo>
                      <a:pt x="7119" y="8151"/>
                      <a:pt x="7130" y="8068"/>
                      <a:pt x="7085" y="7860"/>
                    </a:cubicBezTo>
                    <a:cubicBezTo>
                      <a:pt x="7085" y="7860"/>
                      <a:pt x="4399" y="1"/>
                      <a:pt x="2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72;p36"/>
              <p:cNvSpPr/>
              <p:nvPr/>
            </p:nvSpPr>
            <p:spPr>
              <a:xfrm>
                <a:off x="713781" y="3436021"/>
                <a:ext cx="122537" cy="146993"/>
              </a:xfrm>
              <a:custGeom>
                <a:avLst/>
                <a:gdLst/>
                <a:ahLst/>
                <a:cxnLst/>
                <a:rect l="l" t="t" r="r" b="b"/>
                <a:pathLst>
                  <a:path w="3823" h="4586" extrusionOk="0">
                    <a:moveTo>
                      <a:pt x="1678" y="0"/>
                    </a:moveTo>
                    <a:cubicBezTo>
                      <a:pt x="1249" y="0"/>
                      <a:pt x="1" y="4586"/>
                      <a:pt x="1" y="4586"/>
                    </a:cubicBezTo>
                    <a:lnTo>
                      <a:pt x="3822" y="4086"/>
                    </a:lnTo>
                    <a:cubicBezTo>
                      <a:pt x="3822" y="4086"/>
                      <a:pt x="2096" y="97"/>
                      <a:pt x="1691" y="2"/>
                    </a:cubicBezTo>
                    <a:cubicBezTo>
                      <a:pt x="1687" y="1"/>
                      <a:pt x="1683" y="0"/>
                      <a:pt x="16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73;p36"/>
              <p:cNvSpPr/>
              <p:nvPr/>
            </p:nvSpPr>
            <p:spPr>
              <a:xfrm>
                <a:off x="727147" y="4300469"/>
                <a:ext cx="234720" cy="151672"/>
              </a:xfrm>
              <a:custGeom>
                <a:avLst/>
                <a:gdLst/>
                <a:ahLst/>
                <a:cxnLst/>
                <a:rect l="l" t="t" r="r" b="b"/>
                <a:pathLst>
                  <a:path w="7323" h="4732" extrusionOk="0">
                    <a:moveTo>
                      <a:pt x="6930" y="0"/>
                    </a:moveTo>
                    <a:cubicBezTo>
                      <a:pt x="6930" y="0"/>
                      <a:pt x="95" y="298"/>
                      <a:pt x="36" y="501"/>
                    </a:cubicBezTo>
                    <a:cubicBezTo>
                      <a:pt x="0" y="703"/>
                      <a:pt x="250" y="4680"/>
                      <a:pt x="453" y="4727"/>
                    </a:cubicBezTo>
                    <a:cubicBezTo>
                      <a:pt x="466" y="4730"/>
                      <a:pt x="506" y="4732"/>
                      <a:pt x="568" y="4732"/>
                    </a:cubicBezTo>
                    <a:cubicBezTo>
                      <a:pt x="1470" y="4732"/>
                      <a:pt x="7103" y="4419"/>
                      <a:pt x="7204" y="4096"/>
                    </a:cubicBezTo>
                    <a:cubicBezTo>
                      <a:pt x="7323" y="3775"/>
                      <a:pt x="6930" y="0"/>
                      <a:pt x="6930" y="0"/>
                    </a:cubicBezTo>
                    <a:close/>
                  </a:path>
                </a:pathLst>
              </a:custGeom>
              <a:solidFill>
                <a:srgbClr val="3E2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74;p36"/>
              <p:cNvSpPr/>
              <p:nvPr/>
            </p:nvSpPr>
            <p:spPr>
              <a:xfrm>
                <a:off x="726763" y="4290917"/>
                <a:ext cx="226707" cy="54233"/>
              </a:xfrm>
              <a:custGeom>
                <a:avLst/>
                <a:gdLst/>
                <a:ahLst/>
                <a:cxnLst/>
                <a:rect l="l" t="t" r="r" b="b"/>
                <a:pathLst>
                  <a:path w="7073" h="1692" extrusionOk="0">
                    <a:moveTo>
                      <a:pt x="6930" y="1"/>
                    </a:moveTo>
                    <a:cubicBezTo>
                      <a:pt x="6930" y="1"/>
                      <a:pt x="107" y="501"/>
                      <a:pt x="48" y="560"/>
                    </a:cubicBezTo>
                    <a:cubicBezTo>
                      <a:pt x="0" y="620"/>
                      <a:pt x="12" y="1691"/>
                      <a:pt x="215" y="1691"/>
                    </a:cubicBezTo>
                    <a:cubicBezTo>
                      <a:pt x="417" y="1691"/>
                      <a:pt x="6846" y="1215"/>
                      <a:pt x="6965" y="1120"/>
                    </a:cubicBezTo>
                    <a:cubicBezTo>
                      <a:pt x="7073" y="1001"/>
                      <a:pt x="6930" y="1"/>
                      <a:pt x="6930" y="1"/>
                    </a:cubicBezTo>
                    <a:close/>
                  </a:path>
                </a:pathLst>
              </a:custGeom>
              <a:solidFill>
                <a:srgbClr val="F0D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75;p36"/>
              <p:cNvSpPr/>
              <p:nvPr/>
            </p:nvSpPr>
            <p:spPr>
              <a:xfrm>
                <a:off x="815422" y="3741586"/>
                <a:ext cx="246804" cy="438414"/>
              </a:xfrm>
              <a:custGeom>
                <a:avLst/>
                <a:gdLst/>
                <a:ahLst/>
                <a:cxnLst/>
                <a:rect l="l" t="t" r="r" b="b"/>
                <a:pathLst>
                  <a:path w="7700" h="13678" extrusionOk="0">
                    <a:moveTo>
                      <a:pt x="5111" y="1"/>
                    </a:moveTo>
                    <a:cubicBezTo>
                      <a:pt x="5053" y="1"/>
                      <a:pt x="5010" y="10"/>
                      <a:pt x="4985" y="30"/>
                    </a:cubicBezTo>
                    <a:cubicBezTo>
                      <a:pt x="4711" y="232"/>
                      <a:pt x="1378" y="8864"/>
                      <a:pt x="830" y="10328"/>
                    </a:cubicBezTo>
                    <a:cubicBezTo>
                      <a:pt x="0" y="12513"/>
                      <a:pt x="698" y="13677"/>
                      <a:pt x="1624" y="13677"/>
                    </a:cubicBezTo>
                    <a:cubicBezTo>
                      <a:pt x="1895" y="13677"/>
                      <a:pt x="2184" y="13578"/>
                      <a:pt x="2461" y="13376"/>
                    </a:cubicBezTo>
                    <a:cubicBezTo>
                      <a:pt x="3997" y="12257"/>
                      <a:pt x="7700" y="863"/>
                      <a:pt x="7700" y="863"/>
                    </a:cubicBezTo>
                    <a:cubicBezTo>
                      <a:pt x="7700" y="863"/>
                      <a:pt x="5681" y="1"/>
                      <a:pt x="5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76;p36"/>
              <p:cNvSpPr/>
              <p:nvPr/>
            </p:nvSpPr>
            <p:spPr>
              <a:xfrm>
                <a:off x="914916" y="3731233"/>
                <a:ext cx="157634" cy="166737"/>
              </a:xfrm>
              <a:custGeom>
                <a:avLst/>
                <a:gdLst/>
                <a:ahLst/>
                <a:cxnLst/>
                <a:rect l="l" t="t" r="r" b="b"/>
                <a:pathLst>
                  <a:path w="4918" h="5202" extrusionOk="0">
                    <a:moveTo>
                      <a:pt x="2084" y="0"/>
                    </a:moveTo>
                    <a:cubicBezTo>
                      <a:pt x="2027" y="0"/>
                      <a:pt x="1986" y="10"/>
                      <a:pt x="1965" y="31"/>
                    </a:cubicBezTo>
                    <a:cubicBezTo>
                      <a:pt x="1762" y="234"/>
                      <a:pt x="0" y="3960"/>
                      <a:pt x="310" y="4032"/>
                    </a:cubicBezTo>
                    <a:cubicBezTo>
                      <a:pt x="310" y="4032"/>
                      <a:pt x="2901" y="5201"/>
                      <a:pt x="3328" y="5201"/>
                    </a:cubicBezTo>
                    <a:cubicBezTo>
                      <a:pt x="3355" y="5201"/>
                      <a:pt x="3373" y="5196"/>
                      <a:pt x="3381" y="5186"/>
                    </a:cubicBezTo>
                    <a:cubicBezTo>
                      <a:pt x="3536" y="5032"/>
                      <a:pt x="4917" y="1174"/>
                      <a:pt x="4679" y="984"/>
                    </a:cubicBezTo>
                    <a:cubicBezTo>
                      <a:pt x="4465" y="801"/>
                      <a:pt x="2607" y="0"/>
                      <a:pt x="20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77;p36"/>
              <p:cNvSpPr/>
              <p:nvPr/>
            </p:nvSpPr>
            <p:spPr>
              <a:xfrm>
                <a:off x="946969" y="3480094"/>
                <a:ext cx="214688" cy="301486"/>
              </a:xfrm>
              <a:custGeom>
                <a:avLst/>
                <a:gdLst/>
                <a:ahLst/>
                <a:cxnLst/>
                <a:rect l="l" t="t" r="r" b="b"/>
                <a:pathLst>
                  <a:path w="6698" h="9406" extrusionOk="0">
                    <a:moveTo>
                      <a:pt x="5030" y="0"/>
                    </a:moveTo>
                    <a:cubicBezTo>
                      <a:pt x="4970" y="0"/>
                      <a:pt x="4933" y="84"/>
                      <a:pt x="4929" y="270"/>
                    </a:cubicBezTo>
                    <a:cubicBezTo>
                      <a:pt x="4894" y="1627"/>
                      <a:pt x="1358" y="2354"/>
                      <a:pt x="596" y="5925"/>
                    </a:cubicBezTo>
                    <a:cubicBezTo>
                      <a:pt x="0" y="8711"/>
                      <a:pt x="1929" y="9045"/>
                      <a:pt x="1929" y="9045"/>
                    </a:cubicBezTo>
                    <a:cubicBezTo>
                      <a:pt x="2271" y="9294"/>
                      <a:pt x="2608" y="9405"/>
                      <a:pt x="2934" y="9405"/>
                    </a:cubicBezTo>
                    <a:cubicBezTo>
                      <a:pt x="4279" y="9405"/>
                      <a:pt x="5447" y="7509"/>
                      <a:pt x="6061" y="5497"/>
                    </a:cubicBezTo>
                    <a:cubicBezTo>
                      <a:pt x="6698" y="3339"/>
                      <a:pt x="5410" y="0"/>
                      <a:pt x="5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78;p36"/>
              <p:cNvSpPr/>
              <p:nvPr/>
            </p:nvSpPr>
            <p:spPr>
              <a:xfrm>
                <a:off x="1006492" y="3470639"/>
                <a:ext cx="148499" cy="201290"/>
              </a:xfrm>
              <a:custGeom>
                <a:avLst/>
                <a:gdLst/>
                <a:ahLst/>
                <a:cxnLst/>
                <a:rect l="l" t="t" r="r" b="b"/>
                <a:pathLst>
                  <a:path w="4633" h="6280" extrusionOk="0">
                    <a:moveTo>
                      <a:pt x="3262" y="0"/>
                    </a:moveTo>
                    <a:cubicBezTo>
                      <a:pt x="3044" y="0"/>
                      <a:pt x="2985" y="1135"/>
                      <a:pt x="2239" y="1625"/>
                    </a:cubicBezTo>
                    <a:cubicBezTo>
                      <a:pt x="1263" y="2244"/>
                      <a:pt x="191" y="3268"/>
                      <a:pt x="167" y="3506"/>
                    </a:cubicBezTo>
                    <a:cubicBezTo>
                      <a:pt x="167" y="3506"/>
                      <a:pt x="1" y="4030"/>
                      <a:pt x="215" y="4482"/>
                    </a:cubicBezTo>
                    <a:cubicBezTo>
                      <a:pt x="258" y="4573"/>
                      <a:pt x="310" y="4607"/>
                      <a:pt x="369" y="4607"/>
                    </a:cubicBezTo>
                    <a:cubicBezTo>
                      <a:pt x="550" y="4607"/>
                      <a:pt x="799" y="4287"/>
                      <a:pt x="1064" y="4287"/>
                    </a:cubicBezTo>
                    <a:cubicBezTo>
                      <a:pt x="1122" y="4287"/>
                      <a:pt x="1180" y="4302"/>
                      <a:pt x="1239" y="4339"/>
                    </a:cubicBezTo>
                    <a:cubicBezTo>
                      <a:pt x="1654" y="4612"/>
                      <a:pt x="1183" y="6280"/>
                      <a:pt x="2086" y="6280"/>
                    </a:cubicBezTo>
                    <a:cubicBezTo>
                      <a:pt x="2090" y="6280"/>
                      <a:pt x="2093" y="6280"/>
                      <a:pt x="2096" y="6280"/>
                    </a:cubicBezTo>
                    <a:cubicBezTo>
                      <a:pt x="2746" y="6270"/>
                      <a:pt x="3251" y="5063"/>
                      <a:pt x="3621" y="5063"/>
                    </a:cubicBezTo>
                    <a:cubicBezTo>
                      <a:pt x="3712" y="5063"/>
                      <a:pt x="3795" y="5135"/>
                      <a:pt x="3870" y="5316"/>
                    </a:cubicBezTo>
                    <a:cubicBezTo>
                      <a:pt x="4021" y="5650"/>
                      <a:pt x="4029" y="5963"/>
                      <a:pt x="4113" y="5963"/>
                    </a:cubicBezTo>
                    <a:cubicBezTo>
                      <a:pt x="4155" y="5963"/>
                      <a:pt x="4216" y="5886"/>
                      <a:pt x="4323" y="5697"/>
                    </a:cubicBezTo>
                    <a:cubicBezTo>
                      <a:pt x="4632" y="5137"/>
                      <a:pt x="4573" y="3018"/>
                      <a:pt x="4275" y="1922"/>
                    </a:cubicBezTo>
                    <a:cubicBezTo>
                      <a:pt x="3989" y="815"/>
                      <a:pt x="3561" y="196"/>
                      <a:pt x="3311" y="17"/>
                    </a:cubicBezTo>
                    <a:cubicBezTo>
                      <a:pt x="3293" y="6"/>
                      <a:pt x="3277" y="0"/>
                      <a:pt x="326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79;p36"/>
              <p:cNvSpPr/>
              <p:nvPr/>
            </p:nvSpPr>
            <p:spPr>
              <a:xfrm>
                <a:off x="422224" y="3564619"/>
                <a:ext cx="406842" cy="840705"/>
              </a:xfrm>
              <a:custGeom>
                <a:avLst/>
                <a:gdLst/>
                <a:ahLst/>
                <a:cxnLst/>
                <a:rect l="l" t="t" r="r" b="b"/>
                <a:pathLst>
                  <a:path w="12693" h="26229" extrusionOk="0">
                    <a:moveTo>
                      <a:pt x="1493" y="0"/>
                    </a:moveTo>
                    <a:cubicBezTo>
                      <a:pt x="1421" y="0"/>
                      <a:pt x="1356" y="13"/>
                      <a:pt x="1298" y="38"/>
                    </a:cubicBezTo>
                    <a:cubicBezTo>
                      <a:pt x="310" y="479"/>
                      <a:pt x="0" y="4467"/>
                      <a:pt x="310" y="6860"/>
                    </a:cubicBezTo>
                    <a:cubicBezTo>
                      <a:pt x="613" y="9207"/>
                      <a:pt x="6045" y="26228"/>
                      <a:pt x="6066" y="26228"/>
                    </a:cubicBezTo>
                    <a:cubicBezTo>
                      <a:pt x="6066" y="26228"/>
                      <a:pt x="6064" y="26222"/>
                      <a:pt x="6060" y="26208"/>
                    </a:cubicBezTo>
                    <a:cubicBezTo>
                      <a:pt x="6060" y="26208"/>
                      <a:pt x="12204" y="25863"/>
                      <a:pt x="12442" y="24410"/>
                    </a:cubicBezTo>
                    <a:cubicBezTo>
                      <a:pt x="12692" y="22946"/>
                      <a:pt x="7394" y="5955"/>
                      <a:pt x="6382" y="4467"/>
                    </a:cubicBezTo>
                    <a:cubicBezTo>
                      <a:pt x="5430" y="3045"/>
                      <a:pt x="2635" y="0"/>
                      <a:pt x="1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80;p36"/>
              <p:cNvSpPr/>
              <p:nvPr/>
            </p:nvSpPr>
            <p:spPr>
              <a:xfrm>
                <a:off x="448091" y="3737419"/>
                <a:ext cx="242060" cy="599189"/>
              </a:xfrm>
              <a:custGeom>
                <a:avLst/>
                <a:gdLst/>
                <a:ahLst/>
                <a:cxnLst/>
                <a:rect l="l" t="t" r="r" b="b"/>
                <a:pathLst>
                  <a:path w="7552" h="18694" extrusionOk="0">
                    <a:moveTo>
                      <a:pt x="1249" y="1"/>
                    </a:moveTo>
                    <a:cubicBezTo>
                      <a:pt x="663" y="1"/>
                      <a:pt x="1" y="292"/>
                      <a:pt x="169" y="886"/>
                    </a:cubicBezTo>
                    <a:cubicBezTo>
                      <a:pt x="169" y="886"/>
                      <a:pt x="5753" y="18352"/>
                      <a:pt x="6051" y="18626"/>
                    </a:cubicBezTo>
                    <a:cubicBezTo>
                      <a:pt x="6099" y="18674"/>
                      <a:pt x="6172" y="18694"/>
                      <a:pt x="6261" y="18694"/>
                    </a:cubicBezTo>
                    <a:cubicBezTo>
                      <a:pt x="6708" y="18694"/>
                      <a:pt x="7551" y="18197"/>
                      <a:pt x="7551" y="18197"/>
                    </a:cubicBezTo>
                    <a:cubicBezTo>
                      <a:pt x="7551" y="18197"/>
                      <a:pt x="2241" y="898"/>
                      <a:pt x="2039" y="338"/>
                    </a:cubicBezTo>
                    <a:cubicBezTo>
                      <a:pt x="1952" y="114"/>
                      <a:pt x="1615" y="1"/>
                      <a:pt x="1249" y="1"/>
                    </a:cubicBezTo>
                    <a:close/>
                  </a:path>
                </a:pathLst>
              </a:custGeom>
              <a:solidFill>
                <a:srgbClr val="695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81;p36"/>
              <p:cNvSpPr/>
              <p:nvPr/>
            </p:nvSpPr>
            <p:spPr>
              <a:xfrm>
                <a:off x="546687" y="3705077"/>
                <a:ext cx="237733" cy="606529"/>
              </a:xfrm>
              <a:custGeom>
                <a:avLst/>
                <a:gdLst/>
                <a:ahLst/>
                <a:cxnLst/>
                <a:rect l="l" t="t" r="r" b="b"/>
                <a:pathLst>
                  <a:path w="7417" h="18923" extrusionOk="0">
                    <a:moveTo>
                      <a:pt x="1256" y="1"/>
                    </a:moveTo>
                    <a:cubicBezTo>
                      <a:pt x="670" y="1"/>
                      <a:pt x="0" y="294"/>
                      <a:pt x="177" y="883"/>
                    </a:cubicBezTo>
                    <a:cubicBezTo>
                      <a:pt x="177" y="883"/>
                      <a:pt x="5702" y="18552"/>
                      <a:pt x="5987" y="18849"/>
                    </a:cubicBezTo>
                    <a:cubicBezTo>
                      <a:pt x="6037" y="18901"/>
                      <a:pt x="6116" y="18923"/>
                      <a:pt x="6212" y="18923"/>
                    </a:cubicBezTo>
                    <a:cubicBezTo>
                      <a:pt x="6643" y="18923"/>
                      <a:pt x="7416" y="18492"/>
                      <a:pt x="7416" y="18492"/>
                    </a:cubicBezTo>
                    <a:cubicBezTo>
                      <a:pt x="7416" y="18492"/>
                      <a:pt x="2249" y="919"/>
                      <a:pt x="2023" y="335"/>
                    </a:cubicBezTo>
                    <a:cubicBezTo>
                      <a:pt x="1945" y="112"/>
                      <a:pt x="1617" y="1"/>
                      <a:pt x="1256" y="1"/>
                    </a:cubicBezTo>
                    <a:close/>
                  </a:path>
                </a:pathLst>
              </a:custGeom>
              <a:solidFill>
                <a:srgbClr val="695D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82;p36"/>
              <p:cNvSpPr/>
              <p:nvPr/>
            </p:nvSpPr>
            <p:spPr>
              <a:xfrm>
                <a:off x="416486" y="3521347"/>
                <a:ext cx="232156" cy="292639"/>
              </a:xfrm>
              <a:custGeom>
                <a:avLst/>
                <a:gdLst/>
                <a:ahLst/>
                <a:cxnLst/>
                <a:rect l="l" t="t" r="r" b="b"/>
                <a:pathLst>
                  <a:path w="7243" h="9130" extrusionOk="0">
                    <a:moveTo>
                      <a:pt x="1522" y="0"/>
                    </a:moveTo>
                    <a:cubicBezTo>
                      <a:pt x="1477" y="0"/>
                      <a:pt x="1434" y="6"/>
                      <a:pt x="1394" y="19"/>
                    </a:cubicBezTo>
                    <a:cubicBezTo>
                      <a:pt x="1" y="459"/>
                      <a:pt x="286" y="8687"/>
                      <a:pt x="560" y="8948"/>
                    </a:cubicBezTo>
                    <a:cubicBezTo>
                      <a:pt x="566" y="8954"/>
                      <a:pt x="573" y="8956"/>
                      <a:pt x="580" y="8956"/>
                    </a:cubicBezTo>
                    <a:cubicBezTo>
                      <a:pt x="706" y="8956"/>
                      <a:pt x="1031" y="8223"/>
                      <a:pt x="1144" y="7627"/>
                    </a:cubicBezTo>
                    <a:cubicBezTo>
                      <a:pt x="1146" y="7612"/>
                      <a:pt x="1151" y="7605"/>
                      <a:pt x="1157" y="7605"/>
                    </a:cubicBezTo>
                    <a:cubicBezTo>
                      <a:pt x="1231" y="7605"/>
                      <a:pt x="1543" y="8583"/>
                      <a:pt x="1906" y="9056"/>
                    </a:cubicBezTo>
                    <a:cubicBezTo>
                      <a:pt x="1943" y="9106"/>
                      <a:pt x="1980" y="9129"/>
                      <a:pt x="2014" y="9129"/>
                    </a:cubicBezTo>
                    <a:cubicBezTo>
                      <a:pt x="2329" y="9129"/>
                      <a:pt x="2513" y="7246"/>
                      <a:pt x="2513" y="7246"/>
                    </a:cubicBezTo>
                    <a:cubicBezTo>
                      <a:pt x="2513" y="7246"/>
                      <a:pt x="3259" y="8546"/>
                      <a:pt x="3727" y="8546"/>
                    </a:cubicBezTo>
                    <a:cubicBezTo>
                      <a:pt x="3739" y="8546"/>
                      <a:pt x="3751" y="8545"/>
                      <a:pt x="3763" y="8544"/>
                    </a:cubicBezTo>
                    <a:cubicBezTo>
                      <a:pt x="4226" y="8461"/>
                      <a:pt x="3872" y="6555"/>
                      <a:pt x="4071" y="6555"/>
                    </a:cubicBezTo>
                    <a:lnTo>
                      <a:pt x="4071" y="6555"/>
                    </a:lnTo>
                    <a:cubicBezTo>
                      <a:pt x="4071" y="6555"/>
                      <a:pt x="4072" y="6555"/>
                      <a:pt x="4072" y="6555"/>
                    </a:cubicBezTo>
                    <a:cubicBezTo>
                      <a:pt x="4141" y="6555"/>
                      <a:pt x="5139" y="7824"/>
                      <a:pt x="5632" y="7824"/>
                    </a:cubicBezTo>
                    <a:cubicBezTo>
                      <a:pt x="5907" y="7824"/>
                      <a:pt x="6024" y="7431"/>
                      <a:pt x="5739" y="6210"/>
                    </a:cubicBezTo>
                    <a:cubicBezTo>
                      <a:pt x="5723" y="6126"/>
                      <a:pt x="5741" y="6091"/>
                      <a:pt x="5786" y="6091"/>
                    </a:cubicBezTo>
                    <a:cubicBezTo>
                      <a:pt x="6021" y="6091"/>
                      <a:pt x="6981" y="7088"/>
                      <a:pt x="7185" y="7088"/>
                    </a:cubicBezTo>
                    <a:cubicBezTo>
                      <a:pt x="7243" y="7088"/>
                      <a:pt x="7240" y="7009"/>
                      <a:pt x="7144" y="6805"/>
                    </a:cubicBezTo>
                    <a:cubicBezTo>
                      <a:pt x="7144" y="6805"/>
                      <a:pt x="3046" y="0"/>
                      <a:pt x="15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83;p36"/>
              <p:cNvSpPr/>
              <p:nvPr/>
            </p:nvSpPr>
            <p:spPr>
              <a:xfrm>
                <a:off x="428698" y="3479197"/>
                <a:ext cx="116415" cy="154974"/>
              </a:xfrm>
              <a:custGeom>
                <a:avLst/>
                <a:gdLst/>
                <a:ahLst/>
                <a:cxnLst/>
                <a:rect l="l" t="t" r="r" b="b"/>
                <a:pathLst>
                  <a:path w="3632" h="4835" extrusionOk="0">
                    <a:moveTo>
                      <a:pt x="690" y="0"/>
                    </a:moveTo>
                    <a:cubicBezTo>
                      <a:pt x="274" y="0"/>
                      <a:pt x="1" y="4834"/>
                      <a:pt x="1" y="4834"/>
                    </a:cubicBezTo>
                    <a:lnTo>
                      <a:pt x="3632" y="3525"/>
                    </a:lnTo>
                    <a:cubicBezTo>
                      <a:pt x="3632" y="3525"/>
                      <a:pt x="1108" y="12"/>
                      <a:pt x="691" y="0"/>
                    </a:cubicBezTo>
                    <a:cubicBezTo>
                      <a:pt x="691" y="0"/>
                      <a:pt x="690" y="0"/>
                      <a:pt x="6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84;p36"/>
              <p:cNvSpPr/>
              <p:nvPr/>
            </p:nvSpPr>
            <p:spPr>
              <a:xfrm>
                <a:off x="598517" y="4285211"/>
                <a:ext cx="249625" cy="191994"/>
              </a:xfrm>
              <a:custGeom>
                <a:avLst/>
                <a:gdLst/>
                <a:ahLst/>
                <a:cxnLst/>
                <a:rect l="l" t="t" r="r" b="b"/>
                <a:pathLst>
                  <a:path w="7788" h="5990" extrusionOk="0">
                    <a:moveTo>
                      <a:pt x="6633" y="0"/>
                    </a:moveTo>
                    <a:cubicBezTo>
                      <a:pt x="6633" y="0"/>
                      <a:pt x="1" y="1727"/>
                      <a:pt x="1" y="1941"/>
                    </a:cubicBezTo>
                    <a:cubicBezTo>
                      <a:pt x="1" y="2143"/>
                      <a:pt x="1096" y="5989"/>
                      <a:pt x="1299" y="5989"/>
                    </a:cubicBezTo>
                    <a:cubicBezTo>
                      <a:pt x="1513" y="5989"/>
                      <a:pt x="7728" y="4322"/>
                      <a:pt x="7764" y="3965"/>
                    </a:cubicBezTo>
                    <a:cubicBezTo>
                      <a:pt x="7788" y="3608"/>
                      <a:pt x="6633" y="0"/>
                      <a:pt x="6633" y="0"/>
                    </a:cubicBezTo>
                    <a:close/>
                  </a:path>
                </a:pathLst>
              </a:custGeom>
              <a:solidFill>
                <a:srgbClr val="3E2F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85;p36"/>
              <p:cNvSpPr/>
              <p:nvPr/>
            </p:nvSpPr>
            <p:spPr>
              <a:xfrm>
                <a:off x="595504" y="4275659"/>
                <a:ext cx="224400" cy="98529"/>
              </a:xfrm>
              <a:custGeom>
                <a:avLst/>
                <a:gdLst/>
                <a:ahLst/>
                <a:cxnLst/>
                <a:rect l="l" t="t" r="r" b="b"/>
                <a:pathLst>
                  <a:path w="7001" h="3074" extrusionOk="0">
                    <a:moveTo>
                      <a:pt x="6643" y="1"/>
                    </a:moveTo>
                    <a:cubicBezTo>
                      <a:pt x="6643" y="1"/>
                      <a:pt x="83" y="1929"/>
                      <a:pt x="35" y="2001"/>
                    </a:cubicBezTo>
                    <a:cubicBezTo>
                      <a:pt x="0" y="2071"/>
                      <a:pt x="227" y="3074"/>
                      <a:pt x="415" y="3074"/>
                    </a:cubicBezTo>
                    <a:cubicBezTo>
                      <a:pt x="420" y="3074"/>
                      <a:pt x="424" y="3073"/>
                      <a:pt x="428" y="3072"/>
                    </a:cubicBezTo>
                    <a:cubicBezTo>
                      <a:pt x="619" y="3025"/>
                      <a:pt x="6798" y="1215"/>
                      <a:pt x="6905" y="1096"/>
                    </a:cubicBezTo>
                    <a:cubicBezTo>
                      <a:pt x="7000" y="977"/>
                      <a:pt x="6643" y="1"/>
                      <a:pt x="6643" y="1"/>
                    </a:cubicBezTo>
                    <a:close/>
                  </a:path>
                </a:pathLst>
              </a:custGeom>
              <a:solidFill>
                <a:srgbClr val="F0D7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86;p36"/>
              <p:cNvSpPr/>
              <p:nvPr/>
            </p:nvSpPr>
            <p:spPr>
              <a:xfrm>
                <a:off x="416871" y="3955799"/>
                <a:ext cx="698007" cy="953882"/>
              </a:xfrm>
              <a:custGeom>
                <a:avLst/>
                <a:gdLst/>
                <a:ahLst/>
                <a:cxnLst/>
                <a:rect l="l" t="t" r="r" b="b"/>
                <a:pathLst>
                  <a:path w="21777" h="29760" extrusionOk="0">
                    <a:moveTo>
                      <a:pt x="16291" y="1"/>
                    </a:moveTo>
                    <a:cubicBezTo>
                      <a:pt x="10984" y="1"/>
                      <a:pt x="1251" y="800"/>
                      <a:pt x="1251" y="800"/>
                    </a:cubicBezTo>
                    <a:cubicBezTo>
                      <a:pt x="0" y="919"/>
                      <a:pt x="167" y="16040"/>
                      <a:pt x="4513" y="18088"/>
                    </a:cubicBezTo>
                    <a:cubicBezTo>
                      <a:pt x="8859" y="20112"/>
                      <a:pt x="9704" y="21255"/>
                      <a:pt x="9752" y="23350"/>
                    </a:cubicBezTo>
                    <a:cubicBezTo>
                      <a:pt x="9799" y="25446"/>
                      <a:pt x="5418" y="27946"/>
                      <a:pt x="6489" y="28875"/>
                    </a:cubicBezTo>
                    <a:cubicBezTo>
                      <a:pt x="7089" y="29394"/>
                      <a:pt x="9005" y="29760"/>
                      <a:pt x="11121" y="29760"/>
                    </a:cubicBezTo>
                    <a:cubicBezTo>
                      <a:pt x="12743" y="29760"/>
                      <a:pt x="14482" y="29545"/>
                      <a:pt x="15836" y="29018"/>
                    </a:cubicBezTo>
                    <a:cubicBezTo>
                      <a:pt x="18967" y="27815"/>
                      <a:pt x="13466" y="26553"/>
                      <a:pt x="13324" y="23600"/>
                    </a:cubicBezTo>
                    <a:cubicBezTo>
                      <a:pt x="13169" y="20659"/>
                      <a:pt x="13264" y="19397"/>
                      <a:pt x="17515" y="17111"/>
                    </a:cubicBezTo>
                    <a:cubicBezTo>
                      <a:pt x="21777" y="14837"/>
                      <a:pt x="20182" y="1419"/>
                      <a:pt x="19634" y="371"/>
                    </a:cubicBezTo>
                    <a:cubicBezTo>
                      <a:pt x="19491" y="101"/>
                      <a:pt x="18168" y="1"/>
                      <a:pt x="1629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87;p36"/>
              <p:cNvSpPr/>
              <p:nvPr/>
            </p:nvSpPr>
            <p:spPr>
              <a:xfrm>
                <a:off x="192850" y="4086352"/>
                <a:ext cx="582779" cy="558996"/>
              </a:xfrm>
              <a:custGeom>
                <a:avLst/>
                <a:gdLst/>
                <a:ahLst/>
                <a:cxnLst/>
                <a:rect l="l" t="t" r="r" b="b"/>
                <a:pathLst>
                  <a:path w="18182" h="17440" extrusionOk="0">
                    <a:moveTo>
                      <a:pt x="9768" y="1"/>
                    </a:moveTo>
                    <a:cubicBezTo>
                      <a:pt x="7880" y="1"/>
                      <a:pt x="3744" y="367"/>
                      <a:pt x="2275" y="3442"/>
                    </a:cubicBezTo>
                    <a:cubicBezTo>
                      <a:pt x="0" y="8193"/>
                      <a:pt x="2525" y="11729"/>
                      <a:pt x="6454" y="13765"/>
                    </a:cubicBezTo>
                    <a:cubicBezTo>
                      <a:pt x="10383" y="15813"/>
                      <a:pt x="16455" y="14955"/>
                      <a:pt x="17229" y="16836"/>
                    </a:cubicBezTo>
                    <a:cubicBezTo>
                      <a:pt x="17406" y="17264"/>
                      <a:pt x="17578" y="17440"/>
                      <a:pt x="17713" y="17440"/>
                    </a:cubicBezTo>
                    <a:cubicBezTo>
                      <a:pt x="18165" y="17440"/>
                      <a:pt x="18181" y="15438"/>
                      <a:pt x="16455" y="14336"/>
                    </a:cubicBezTo>
                    <a:cubicBezTo>
                      <a:pt x="14228" y="12907"/>
                      <a:pt x="5275" y="12122"/>
                      <a:pt x="4668" y="7502"/>
                    </a:cubicBezTo>
                    <a:cubicBezTo>
                      <a:pt x="4227" y="4109"/>
                      <a:pt x="8371" y="3549"/>
                      <a:pt x="9740" y="3525"/>
                    </a:cubicBezTo>
                    <a:cubicBezTo>
                      <a:pt x="11097" y="3502"/>
                      <a:pt x="10728" y="37"/>
                      <a:pt x="10728" y="37"/>
                    </a:cubicBezTo>
                    <a:cubicBezTo>
                      <a:pt x="10728" y="37"/>
                      <a:pt x="10358" y="1"/>
                      <a:pt x="97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88;p36"/>
              <p:cNvSpPr/>
              <p:nvPr/>
            </p:nvSpPr>
            <p:spPr>
              <a:xfrm>
                <a:off x="751251" y="4077377"/>
                <a:ext cx="573547" cy="568227"/>
              </a:xfrm>
              <a:custGeom>
                <a:avLst/>
                <a:gdLst/>
                <a:ahLst/>
                <a:cxnLst/>
                <a:rect l="l" t="t" r="r" b="b"/>
                <a:pathLst>
                  <a:path w="17894" h="17728" extrusionOk="0">
                    <a:moveTo>
                      <a:pt x="8357" y="1"/>
                    </a:moveTo>
                    <a:cubicBezTo>
                      <a:pt x="7473" y="1"/>
                      <a:pt x="6880" y="79"/>
                      <a:pt x="6880" y="79"/>
                    </a:cubicBezTo>
                    <a:cubicBezTo>
                      <a:pt x="6880" y="79"/>
                      <a:pt x="6632" y="3532"/>
                      <a:pt x="7985" y="3532"/>
                    </a:cubicBezTo>
                    <a:cubicBezTo>
                      <a:pt x="7990" y="3532"/>
                      <a:pt x="7995" y="3532"/>
                      <a:pt x="7999" y="3531"/>
                    </a:cubicBezTo>
                    <a:cubicBezTo>
                      <a:pt x="8048" y="3530"/>
                      <a:pt x="8099" y="3529"/>
                      <a:pt x="8155" y="3529"/>
                    </a:cubicBezTo>
                    <a:cubicBezTo>
                      <a:pt x="9640" y="3529"/>
                      <a:pt x="13524" y="4035"/>
                      <a:pt x="13202" y="7318"/>
                    </a:cubicBezTo>
                    <a:cubicBezTo>
                      <a:pt x="12762" y="11949"/>
                      <a:pt x="3844" y="13068"/>
                      <a:pt x="1665" y="14569"/>
                    </a:cubicBezTo>
                    <a:cubicBezTo>
                      <a:pt x="0" y="15730"/>
                      <a:pt x="78" y="17728"/>
                      <a:pt x="522" y="17728"/>
                    </a:cubicBezTo>
                    <a:cubicBezTo>
                      <a:pt x="656" y="17728"/>
                      <a:pt x="824" y="17546"/>
                      <a:pt x="987" y="17105"/>
                    </a:cubicBezTo>
                    <a:cubicBezTo>
                      <a:pt x="1689" y="15200"/>
                      <a:pt x="7785" y="15819"/>
                      <a:pt x="11643" y="13652"/>
                    </a:cubicBezTo>
                    <a:cubicBezTo>
                      <a:pt x="15500" y="11497"/>
                      <a:pt x="17893" y="7853"/>
                      <a:pt x="15453" y="3186"/>
                    </a:cubicBezTo>
                    <a:cubicBezTo>
                      <a:pt x="14006" y="418"/>
                      <a:pt x="10401" y="1"/>
                      <a:pt x="835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89;p36"/>
              <p:cNvSpPr/>
              <p:nvPr/>
            </p:nvSpPr>
            <p:spPr>
              <a:xfrm>
                <a:off x="589735" y="4086480"/>
                <a:ext cx="326711" cy="333186"/>
              </a:xfrm>
              <a:custGeom>
                <a:avLst/>
                <a:gdLst/>
                <a:ahLst/>
                <a:cxnLst/>
                <a:rect l="l" t="t" r="r" b="b"/>
                <a:pathLst>
                  <a:path w="10193" h="10395" extrusionOk="0">
                    <a:moveTo>
                      <a:pt x="4200" y="1"/>
                    </a:moveTo>
                    <a:cubicBezTo>
                      <a:pt x="3546" y="1"/>
                      <a:pt x="3239" y="3843"/>
                      <a:pt x="3239" y="3843"/>
                    </a:cubicBezTo>
                    <a:cubicBezTo>
                      <a:pt x="3239" y="3843"/>
                      <a:pt x="1" y="4629"/>
                      <a:pt x="1" y="5248"/>
                    </a:cubicBezTo>
                    <a:cubicBezTo>
                      <a:pt x="13" y="5891"/>
                      <a:pt x="2144" y="7319"/>
                      <a:pt x="2144" y="7319"/>
                    </a:cubicBezTo>
                    <a:cubicBezTo>
                      <a:pt x="2144" y="7319"/>
                      <a:pt x="1561" y="10070"/>
                      <a:pt x="2096" y="10367"/>
                    </a:cubicBezTo>
                    <a:cubicBezTo>
                      <a:pt x="2130" y="10386"/>
                      <a:pt x="2172" y="10395"/>
                      <a:pt x="2221" y="10395"/>
                    </a:cubicBezTo>
                    <a:cubicBezTo>
                      <a:pt x="2957" y="10395"/>
                      <a:pt x="5323" y="8427"/>
                      <a:pt x="5323" y="8427"/>
                    </a:cubicBezTo>
                    <a:cubicBezTo>
                      <a:pt x="5323" y="8427"/>
                      <a:pt x="7560" y="9889"/>
                      <a:pt x="8520" y="9889"/>
                    </a:cubicBezTo>
                    <a:cubicBezTo>
                      <a:pt x="8676" y="9889"/>
                      <a:pt x="8798" y="9850"/>
                      <a:pt x="8871" y="9760"/>
                    </a:cubicBezTo>
                    <a:cubicBezTo>
                      <a:pt x="9371" y="9117"/>
                      <a:pt x="7990" y="6379"/>
                      <a:pt x="7990" y="6379"/>
                    </a:cubicBezTo>
                    <a:cubicBezTo>
                      <a:pt x="7990" y="6379"/>
                      <a:pt x="10193" y="4248"/>
                      <a:pt x="9967" y="3819"/>
                    </a:cubicBezTo>
                    <a:cubicBezTo>
                      <a:pt x="9740" y="3414"/>
                      <a:pt x="6490" y="3367"/>
                      <a:pt x="6490" y="3367"/>
                    </a:cubicBezTo>
                    <a:cubicBezTo>
                      <a:pt x="6490" y="3367"/>
                      <a:pt x="5073" y="545"/>
                      <a:pt x="4323" y="45"/>
                    </a:cubicBezTo>
                    <a:cubicBezTo>
                      <a:pt x="4281" y="15"/>
                      <a:pt x="4240" y="1"/>
                      <a:pt x="42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90;p36"/>
              <p:cNvSpPr/>
              <p:nvPr/>
            </p:nvSpPr>
            <p:spPr>
              <a:xfrm>
                <a:off x="964021" y="4005994"/>
                <a:ext cx="76766" cy="259593"/>
              </a:xfrm>
              <a:custGeom>
                <a:avLst/>
                <a:gdLst/>
                <a:ahLst/>
                <a:cxnLst/>
                <a:rect l="l" t="t" r="r" b="b"/>
                <a:pathLst>
                  <a:path w="2395" h="8099" extrusionOk="0">
                    <a:moveTo>
                      <a:pt x="687" y="0"/>
                    </a:moveTo>
                    <a:cubicBezTo>
                      <a:pt x="200" y="0"/>
                      <a:pt x="0" y="397"/>
                      <a:pt x="64" y="841"/>
                    </a:cubicBezTo>
                    <a:cubicBezTo>
                      <a:pt x="64" y="841"/>
                      <a:pt x="683" y="5139"/>
                      <a:pt x="802" y="7271"/>
                    </a:cubicBezTo>
                    <a:cubicBezTo>
                      <a:pt x="834" y="7842"/>
                      <a:pt x="975" y="8099"/>
                      <a:pt x="1153" y="8099"/>
                    </a:cubicBezTo>
                    <a:cubicBezTo>
                      <a:pt x="1639" y="8099"/>
                      <a:pt x="2395" y="6193"/>
                      <a:pt x="1933" y="3580"/>
                    </a:cubicBezTo>
                    <a:cubicBezTo>
                      <a:pt x="1314" y="8"/>
                      <a:pt x="1504" y="139"/>
                      <a:pt x="885" y="20"/>
                    </a:cubicBezTo>
                    <a:cubicBezTo>
                      <a:pt x="814" y="6"/>
                      <a:pt x="748" y="0"/>
                      <a:pt x="6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91;p36"/>
              <p:cNvSpPr/>
              <p:nvPr/>
            </p:nvSpPr>
            <p:spPr>
              <a:xfrm>
                <a:off x="952963" y="4289282"/>
                <a:ext cx="76830" cy="173821"/>
              </a:xfrm>
              <a:custGeom>
                <a:avLst/>
                <a:gdLst/>
                <a:ahLst/>
                <a:cxnLst/>
                <a:rect l="l" t="t" r="r" b="b"/>
                <a:pathLst>
                  <a:path w="2397" h="5423" extrusionOk="0">
                    <a:moveTo>
                      <a:pt x="1750" y="0"/>
                    </a:moveTo>
                    <a:cubicBezTo>
                      <a:pt x="1544" y="0"/>
                      <a:pt x="1359" y="173"/>
                      <a:pt x="1325" y="552"/>
                    </a:cubicBezTo>
                    <a:cubicBezTo>
                      <a:pt x="1269" y="1426"/>
                      <a:pt x="0" y="5422"/>
                      <a:pt x="735" y="5422"/>
                    </a:cubicBezTo>
                    <a:cubicBezTo>
                      <a:pt x="781" y="5422"/>
                      <a:pt x="834" y="5407"/>
                      <a:pt x="897" y="5374"/>
                    </a:cubicBezTo>
                    <a:cubicBezTo>
                      <a:pt x="1968" y="4802"/>
                      <a:pt x="2397" y="992"/>
                      <a:pt x="2397" y="992"/>
                    </a:cubicBezTo>
                    <a:cubicBezTo>
                      <a:pt x="2397" y="365"/>
                      <a:pt x="2050" y="0"/>
                      <a:pt x="17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 name="Google Shape;392;p36"/>
            <p:cNvGrpSpPr/>
            <p:nvPr/>
          </p:nvGrpSpPr>
          <p:grpSpPr>
            <a:xfrm>
              <a:off x="16163" y="4745561"/>
              <a:ext cx="1260144" cy="336199"/>
              <a:chOff x="7827651" y="4820448"/>
              <a:chExt cx="1260144" cy="336199"/>
            </a:xfrm>
          </p:grpSpPr>
          <p:sp>
            <p:nvSpPr>
              <p:cNvPr id="118" name="Google Shape;393;p36"/>
              <p:cNvSpPr/>
              <p:nvPr/>
            </p:nvSpPr>
            <p:spPr>
              <a:xfrm>
                <a:off x="7827651" y="4821121"/>
                <a:ext cx="1260144" cy="335526"/>
              </a:xfrm>
              <a:custGeom>
                <a:avLst/>
                <a:gdLst/>
                <a:ahLst/>
                <a:cxnLst/>
                <a:rect l="l" t="t" r="r" b="b"/>
                <a:pathLst>
                  <a:path w="39315" h="10468" extrusionOk="0">
                    <a:moveTo>
                      <a:pt x="24492" y="1"/>
                    </a:moveTo>
                    <a:cubicBezTo>
                      <a:pt x="17768" y="1"/>
                      <a:pt x="10462" y="142"/>
                      <a:pt x="7418" y="615"/>
                    </a:cubicBezTo>
                    <a:cubicBezTo>
                      <a:pt x="1262" y="1568"/>
                      <a:pt x="0" y="9283"/>
                      <a:pt x="7370" y="10235"/>
                    </a:cubicBezTo>
                    <a:cubicBezTo>
                      <a:pt x="8701" y="10405"/>
                      <a:pt x="11366" y="10467"/>
                      <a:pt x="14587" y="10467"/>
                    </a:cubicBezTo>
                    <a:cubicBezTo>
                      <a:pt x="23841" y="10467"/>
                      <a:pt x="37684" y="9950"/>
                      <a:pt x="37684" y="9950"/>
                    </a:cubicBezTo>
                    <a:cubicBezTo>
                      <a:pt x="38696" y="9950"/>
                      <a:pt x="39315" y="413"/>
                      <a:pt x="38100" y="234"/>
                    </a:cubicBezTo>
                    <a:cubicBezTo>
                      <a:pt x="37490" y="144"/>
                      <a:pt x="31288" y="1"/>
                      <a:pt x="24492" y="1"/>
                    </a:cubicBezTo>
                    <a:close/>
                  </a:path>
                </a:pathLst>
              </a:custGeom>
              <a:solidFill>
                <a:srgbClr val="D37D9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94;p36"/>
              <p:cNvSpPr/>
              <p:nvPr/>
            </p:nvSpPr>
            <p:spPr>
              <a:xfrm>
                <a:off x="7932209" y="4881478"/>
                <a:ext cx="1154820" cy="201610"/>
              </a:xfrm>
              <a:custGeom>
                <a:avLst/>
                <a:gdLst/>
                <a:ahLst/>
                <a:cxnLst/>
                <a:rect l="l" t="t" r="r" b="b"/>
                <a:pathLst>
                  <a:path w="36029" h="6290" extrusionOk="0">
                    <a:moveTo>
                      <a:pt x="16198" y="0"/>
                    </a:moveTo>
                    <a:cubicBezTo>
                      <a:pt x="11963" y="0"/>
                      <a:pt x="8193" y="69"/>
                      <a:pt x="6406" y="268"/>
                    </a:cubicBezTo>
                    <a:cubicBezTo>
                      <a:pt x="1156" y="852"/>
                      <a:pt x="1" y="5424"/>
                      <a:pt x="6287" y="5995"/>
                    </a:cubicBezTo>
                    <a:cubicBezTo>
                      <a:pt x="8976" y="6241"/>
                      <a:pt x="18846" y="6289"/>
                      <a:pt x="26185" y="6289"/>
                    </a:cubicBezTo>
                    <a:cubicBezTo>
                      <a:pt x="30934" y="6289"/>
                      <a:pt x="34624" y="6269"/>
                      <a:pt x="34624" y="6269"/>
                    </a:cubicBezTo>
                    <a:cubicBezTo>
                      <a:pt x="35505" y="6269"/>
                      <a:pt x="36029" y="459"/>
                      <a:pt x="34981" y="328"/>
                    </a:cubicBezTo>
                    <a:cubicBezTo>
                      <a:pt x="34291" y="257"/>
                      <a:pt x="24378" y="0"/>
                      <a:pt x="16198" y="0"/>
                    </a:cubicBezTo>
                    <a:close/>
                  </a:path>
                </a:pathLst>
              </a:custGeom>
              <a:solidFill>
                <a:srgbClr val="FDF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95;p36"/>
              <p:cNvSpPr/>
              <p:nvPr/>
            </p:nvSpPr>
            <p:spPr>
              <a:xfrm>
                <a:off x="8026093" y="4921737"/>
                <a:ext cx="1048726" cy="17597"/>
              </a:xfrm>
              <a:custGeom>
                <a:avLst/>
                <a:gdLst/>
                <a:ahLst/>
                <a:cxnLst/>
                <a:rect l="l" t="t" r="r" b="b"/>
                <a:pathLst>
                  <a:path w="32719" h="549" extrusionOk="0">
                    <a:moveTo>
                      <a:pt x="12" y="0"/>
                    </a:moveTo>
                    <a:lnTo>
                      <a:pt x="1" y="393"/>
                    </a:lnTo>
                    <a:cubicBezTo>
                      <a:pt x="72" y="393"/>
                      <a:pt x="6263" y="548"/>
                      <a:pt x="11216" y="548"/>
                    </a:cubicBezTo>
                    <a:cubicBezTo>
                      <a:pt x="12455" y="548"/>
                      <a:pt x="13633" y="536"/>
                      <a:pt x="14621" y="512"/>
                    </a:cubicBezTo>
                    <a:cubicBezTo>
                      <a:pt x="16237" y="473"/>
                      <a:pt x="18770" y="459"/>
                      <a:pt x="21435" y="459"/>
                    </a:cubicBezTo>
                    <a:cubicBezTo>
                      <a:pt x="26766" y="459"/>
                      <a:pt x="32624" y="512"/>
                      <a:pt x="32719" y="512"/>
                    </a:cubicBezTo>
                    <a:lnTo>
                      <a:pt x="32719" y="119"/>
                    </a:lnTo>
                    <a:cubicBezTo>
                      <a:pt x="32624" y="119"/>
                      <a:pt x="26761" y="67"/>
                      <a:pt x="21423" y="67"/>
                    </a:cubicBezTo>
                    <a:cubicBezTo>
                      <a:pt x="18754" y="67"/>
                      <a:pt x="16217" y="80"/>
                      <a:pt x="14598" y="119"/>
                    </a:cubicBezTo>
                    <a:cubicBezTo>
                      <a:pt x="13631" y="143"/>
                      <a:pt x="12472" y="153"/>
                      <a:pt x="11235" y="153"/>
                    </a:cubicBezTo>
                    <a:cubicBezTo>
                      <a:pt x="6288" y="153"/>
                      <a:pt x="98" y="0"/>
                      <a:pt x="12" y="0"/>
                    </a:cubicBezTo>
                    <a:close/>
                  </a:path>
                </a:pathLst>
              </a:custGeom>
              <a:solidFill>
                <a:srgbClr val="DED3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96;p36"/>
              <p:cNvSpPr/>
              <p:nvPr/>
            </p:nvSpPr>
            <p:spPr>
              <a:xfrm>
                <a:off x="7995578" y="4977830"/>
                <a:ext cx="1082317" cy="21026"/>
              </a:xfrm>
              <a:custGeom>
                <a:avLst/>
                <a:gdLst/>
                <a:ahLst/>
                <a:cxnLst/>
                <a:rect l="l" t="t" r="r" b="b"/>
                <a:pathLst>
                  <a:path w="33767" h="656" extrusionOk="0">
                    <a:moveTo>
                      <a:pt x="12" y="1"/>
                    </a:moveTo>
                    <a:lnTo>
                      <a:pt x="0" y="405"/>
                    </a:lnTo>
                    <a:cubicBezTo>
                      <a:pt x="72" y="405"/>
                      <a:pt x="6072" y="655"/>
                      <a:pt x="11573" y="655"/>
                    </a:cubicBezTo>
                    <a:cubicBezTo>
                      <a:pt x="12502" y="655"/>
                      <a:pt x="13407" y="644"/>
                      <a:pt x="14276" y="644"/>
                    </a:cubicBezTo>
                    <a:cubicBezTo>
                      <a:pt x="20265" y="524"/>
                      <a:pt x="33635" y="524"/>
                      <a:pt x="33766" y="524"/>
                    </a:cubicBezTo>
                    <a:lnTo>
                      <a:pt x="33766" y="120"/>
                    </a:lnTo>
                    <a:cubicBezTo>
                      <a:pt x="33635" y="120"/>
                      <a:pt x="20265" y="120"/>
                      <a:pt x="14252" y="239"/>
                    </a:cubicBezTo>
                    <a:cubicBezTo>
                      <a:pt x="13447" y="253"/>
                      <a:pt x="12604" y="259"/>
                      <a:pt x="11745" y="259"/>
                    </a:cubicBezTo>
                    <a:cubicBezTo>
                      <a:pt x="6215" y="259"/>
                      <a:pt x="84" y="1"/>
                      <a:pt x="12" y="1"/>
                    </a:cubicBezTo>
                    <a:close/>
                  </a:path>
                </a:pathLst>
              </a:custGeom>
              <a:solidFill>
                <a:srgbClr val="DED3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97;p36"/>
              <p:cNvSpPr/>
              <p:nvPr/>
            </p:nvSpPr>
            <p:spPr>
              <a:xfrm>
                <a:off x="8010836" y="5025910"/>
                <a:ext cx="1052155" cy="27886"/>
              </a:xfrm>
              <a:custGeom>
                <a:avLst/>
                <a:gdLst/>
                <a:ahLst/>
                <a:cxnLst/>
                <a:rect l="l" t="t" r="r" b="b"/>
                <a:pathLst>
                  <a:path w="32826" h="870" extrusionOk="0">
                    <a:moveTo>
                      <a:pt x="0" y="1"/>
                    </a:moveTo>
                    <a:lnTo>
                      <a:pt x="0" y="406"/>
                    </a:lnTo>
                    <a:cubicBezTo>
                      <a:pt x="131" y="417"/>
                      <a:pt x="13228" y="537"/>
                      <a:pt x="16919" y="763"/>
                    </a:cubicBezTo>
                    <a:cubicBezTo>
                      <a:pt x="18169" y="834"/>
                      <a:pt x="20348" y="870"/>
                      <a:pt x="22706" y="870"/>
                    </a:cubicBezTo>
                    <a:cubicBezTo>
                      <a:pt x="27385" y="870"/>
                      <a:pt x="32754" y="763"/>
                      <a:pt x="32826" y="763"/>
                    </a:cubicBezTo>
                    <a:lnTo>
                      <a:pt x="32814" y="358"/>
                    </a:lnTo>
                    <a:cubicBezTo>
                      <a:pt x="32735" y="358"/>
                      <a:pt x="27353" y="459"/>
                      <a:pt x="22680" y="459"/>
                    </a:cubicBezTo>
                    <a:cubicBezTo>
                      <a:pt x="20344" y="459"/>
                      <a:pt x="18185" y="433"/>
                      <a:pt x="16955" y="358"/>
                    </a:cubicBezTo>
                    <a:cubicBezTo>
                      <a:pt x="13240" y="120"/>
                      <a:pt x="131" y="1"/>
                      <a:pt x="0" y="1"/>
                    </a:cubicBezTo>
                    <a:close/>
                  </a:path>
                </a:pathLst>
              </a:custGeom>
              <a:solidFill>
                <a:srgbClr val="DED3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98;p36"/>
              <p:cNvSpPr/>
              <p:nvPr/>
            </p:nvSpPr>
            <p:spPr>
              <a:xfrm>
                <a:off x="7828035" y="4820448"/>
                <a:ext cx="1241457" cy="335974"/>
              </a:xfrm>
              <a:custGeom>
                <a:avLst/>
                <a:gdLst/>
                <a:ahLst/>
                <a:cxnLst/>
                <a:rect l="l" t="t" r="r" b="b"/>
                <a:pathLst>
                  <a:path w="38732" h="10482" extrusionOk="0">
                    <a:moveTo>
                      <a:pt x="24708" y="1"/>
                    </a:moveTo>
                    <a:cubicBezTo>
                      <a:pt x="17927" y="1"/>
                      <a:pt x="10500" y="146"/>
                      <a:pt x="7418" y="624"/>
                    </a:cubicBezTo>
                    <a:cubicBezTo>
                      <a:pt x="1286" y="1577"/>
                      <a:pt x="0" y="9292"/>
                      <a:pt x="7370" y="10245"/>
                    </a:cubicBezTo>
                    <a:cubicBezTo>
                      <a:pt x="8710" y="10417"/>
                      <a:pt x="11392" y="10481"/>
                      <a:pt x="14631" y="10481"/>
                    </a:cubicBezTo>
                    <a:cubicBezTo>
                      <a:pt x="23886" y="10481"/>
                      <a:pt x="37684" y="9959"/>
                      <a:pt x="37684" y="9959"/>
                    </a:cubicBezTo>
                    <a:cubicBezTo>
                      <a:pt x="37969" y="9959"/>
                      <a:pt x="38219" y="9233"/>
                      <a:pt x="38410" y="8173"/>
                    </a:cubicBezTo>
                    <a:lnTo>
                      <a:pt x="38410" y="8173"/>
                    </a:lnTo>
                    <a:cubicBezTo>
                      <a:pt x="36675" y="8181"/>
                      <a:pt x="33514" y="8192"/>
                      <a:pt x="29890" y="8192"/>
                    </a:cubicBezTo>
                    <a:cubicBezTo>
                      <a:pt x="22244" y="8192"/>
                      <a:pt x="12537" y="8141"/>
                      <a:pt x="9823" y="7899"/>
                    </a:cubicBezTo>
                    <a:cubicBezTo>
                      <a:pt x="3155" y="7328"/>
                      <a:pt x="4394" y="2756"/>
                      <a:pt x="9942" y="2172"/>
                    </a:cubicBezTo>
                    <a:cubicBezTo>
                      <a:pt x="11839" y="1976"/>
                      <a:pt x="15842" y="1908"/>
                      <a:pt x="20334" y="1908"/>
                    </a:cubicBezTo>
                    <a:cubicBezTo>
                      <a:pt x="27292" y="1908"/>
                      <a:pt x="35425" y="2071"/>
                      <a:pt x="38731" y="2172"/>
                    </a:cubicBezTo>
                    <a:cubicBezTo>
                      <a:pt x="38636" y="1077"/>
                      <a:pt x="38446" y="279"/>
                      <a:pt x="38100" y="243"/>
                    </a:cubicBezTo>
                    <a:cubicBezTo>
                      <a:pt x="37496" y="143"/>
                      <a:pt x="31419" y="1"/>
                      <a:pt x="247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399;p36"/>
            <p:cNvSpPr/>
            <p:nvPr/>
          </p:nvSpPr>
          <p:spPr>
            <a:xfrm flipH="1">
              <a:off x="1083266" y="3749396"/>
              <a:ext cx="970870" cy="1352519"/>
            </a:xfrm>
            <a:custGeom>
              <a:avLst/>
              <a:gdLst/>
              <a:ahLst/>
              <a:cxnLst/>
              <a:rect l="l" t="t" r="r" b="b"/>
              <a:pathLst>
                <a:path w="30290" h="42197" extrusionOk="0">
                  <a:moveTo>
                    <a:pt x="29611" y="1"/>
                  </a:moveTo>
                  <a:cubicBezTo>
                    <a:pt x="29254" y="548"/>
                    <a:pt x="28944" y="1156"/>
                    <a:pt x="28647" y="1787"/>
                  </a:cubicBezTo>
                  <a:lnTo>
                    <a:pt x="29361" y="2108"/>
                  </a:lnTo>
                  <a:cubicBezTo>
                    <a:pt x="29647" y="1513"/>
                    <a:pt x="29957" y="953"/>
                    <a:pt x="30290" y="418"/>
                  </a:cubicBezTo>
                  <a:lnTo>
                    <a:pt x="29611" y="1"/>
                  </a:lnTo>
                  <a:close/>
                  <a:moveTo>
                    <a:pt x="27909" y="3656"/>
                  </a:moveTo>
                  <a:cubicBezTo>
                    <a:pt x="27682" y="4251"/>
                    <a:pt x="27492" y="4894"/>
                    <a:pt x="27313" y="5573"/>
                  </a:cubicBezTo>
                  <a:lnTo>
                    <a:pt x="28063" y="5787"/>
                  </a:lnTo>
                  <a:cubicBezTo>
                    <a:pt x="28242" y="5120"/>
                    <a:pt x="28444" y="4501"/>
                    <a:pt x="28647" y="3906"/>
                  </a:cubicBezTo>
                  <a:lnTo>
                    <a:pt x="27909" y="3656"/>
                  </a:lnTo>
                  <a:close/>
                  <a:moveTo>
                    <a:pt x="26837" y="7537"/>
                  </a:moveTo>
                  <a:cubicBezTo>
                    <a:pt x="26682" y="8180"/>
                    <a:pt x="26551" y="8835"/>
                    <a:pt x="26432" y="9490"/>
                  </a:cubicBezTo>
                  <a:lnTo>
                    <a:pt x="27206" y="9645"/>
                  </a:lnTo>
                  <a:cubicBezTo>
                    <a:pt x="27337" y="9002"/>
                    <a:pt x="27456" y="8347"/>
                    <a:pt x="27611" y="7704"/>
                  </a:cubicBezTo>
                  <a:lnTo>
                    <a:pt x="26837" y="7537"/>
                  </a:lnTo>
                  <a:close/>
                  <a:moveTo>
                    <a:pt x="26075" y="11455"/>
                  </a:moveTo>
                  <a:cubicBezTo>
                    <a:pt x="25944" y="12109"/>
                    <a:pt x="25825" y="12752"/>
                    <a:pt x="25682" y="13395"/>
                  </a:cubicBezTo>
                  <a:lnTo>
                    <a:pt x="26456" y="13550"/>
                  </a:lnTo>
                  <a:cubicBezTo>
                    <a:pt x="26599" y="12919"/>
                    <a:pt x="26718" y="12264"/>
                    <a:pt x="26849" y="11609"/>
                  </a:cubicBezTo>
                  <a:lnTo>
                    <a:pt x="26075" y="11455"/>
                  </a:lnTo>
                  <a:close/>
                  <a:moveTo>
                    <a:pt x="12687" y="15518"/>
                  </a:moveTo>
                  <a:cubicBezTo>
                    <a:pt x="12420" y="15518"/>
                    <a:pt x="12158" y="15553"/>
                    <a:pt x="11907" y="15622"/>
                  </a:cubicBezTo>
                  <a:lnTo>
                    <a:pt x="12133" y="16384"/>
                  </a:lnTo>
                  <a:cubicBezTo>
                    <a:pt x="12305" y="16339"/>
                    <a:pt x="12486" y="16316"/>
                    <a:pt x="12675" y="16316"/>
                  </a:cubicBezTo>
                  <a:cubicBezTo>
                    <a:pt x="13034" y="16316"/>
                    <a:pt x="13417" y="16398"/>
                    <a:pt x="13800" y="16562"/>
                  </a:cubicBezTo>
                  <a:lnTo>
                    <a:pt x="14109" y="15836"/>
                  </a:lnTo>
                  <a:cubicBezTo>
                    <a:pt x="13640" y="15624"/>
                    <a:pt x="13155" y="15518"/>
                    <a:pt x="12687" y="15518"/>
                  </a:cubicBezTo>
                  <a:close/>
                  <a:moveTo>
                    <a:pt x="25254" y="15300"/>
                  </a:moveTo>
                  <a:cubicBezTo>
                    <a:pt x="25075" y="15991"/>
                    <a:pt x="24884" y="16586"/>
                    <a:pt x="24682" y="17158"/>
                  </a:cubicBezTo>
                  <a:lnTo>
                    <a:pt x="25408" y="17420"/>
                  </a:lnTo>
                  <a:cubicBezTo>
                    <a:pt x="25611" y="16848"/>
                    <a:pt x="25825" y="16217"/>
                    <a:pt x="26016" y="15491"/>
                  </a:cubicBezTo>
                  <a:lnTo>
                    <a:pt x="25254" y="15300"/>
                  </a:lnTo>
                  <a:close/>
                  <a:moveTo>
                    <a:pt x="10204" y="17039"/>
                  </a:moveTo>
                  <a:cubicBezTo>
                    <a:pt x="9823" y="17622"/>
                    <a:pt x="9490" y="18277"/>
                    <a:pt x="9275" y="18896"/>
                  </a:cubicBezTo>
                  <a:lnTo>
                    <a:pt x="10014" y="19146"/>
                  </a:lnTo>
                  <a:cubicBezTo>
                    <a:pt x="10228" y="18586"/>
                    <a:pt x="10502" y="18003"/>
                    <a:pt x="10859" y="17467"/>
                  </a:cubicBezTo>
                  <a:lnTo>
                    <a:pt x="10204" y="17039"/>
                  </a:lnTo>
                  <a:close/>
                  <a:moveTo>
                    <a:pt x="15800" y="17122"/>
                  </a:moveTo>
                  <a:lnTo>
                    <a:pt x="15205" y="17646"/>
                  </a:lnTo>
                  <a:cubicBezTo>
                    <a:pt x="15598" y="18098"/>
                    <a:pt x="15943" y="18610"/>
                    <a:pt x="16205" y="19229"/>
                  </a:cubicBezTo>
                  <a:lnTo>
                    <a:pt x="16919" y="18896"/>
                  </a:lnTo>
                  <a:cubicBezTo>
                    <a:pt x="16610" y="18229"/>
                    <a:pt x="16241" y="17634"/>
                    <a:pt x="15800" y="17122"/>
                  </a:cubicBezTo>
                  <a:close/>
                  <a:moveTo>
                    <a:pt x="23861" y="18896"/>
                  </a:moveTo>
                  <a:cubicBezTo>
                    <a:pt x="23527" y="19491"/>
                    <a:pt x="23170" y="19979"/>
                    <a:pt x="22777" y="20432"/>
                  </a:cubicBezTo>
                  <a:lnTo>
                    <a:pt x="23349" y="20968"/>
                  </a:lnTo>
                  <a:cubicBezTo>
                    <a:pt x="23801" y="20480"/>
                    <a:pt x="24194" y="19920"/>
                    <a:pt x="24539" y="19289"/>
                  </a:cubicBezTo>
                  <a:lnTo>
                    <a:pt x="23861" y="18896"/>
                  </a:lnTo>
                  <a:close/>
                  <a:moveTo>
                    <a:pt x="9752" y="20932"/>
                  </a:moveTo>
                  <a:lnTo>
                    <a:pt x="8954" y="20991"/>
                  </a:lnTo>
                  <a:cubicBezTo>
                    <a:pt x="9025" y="21813"/>
                    <a:pt x="9335" y="22480"/>
                    <a:pt x="9894" y="23004"/>
                  </a:cubicBezTo>
                  <a:lnTo>
                    <a:pt x="10430" y="22420"/>
                  </a:lnTo>
                  <a:cubicBezTo>
                    <a:pt x="10025" y="22051"/>
                    <a:pt x="9799" y="21551"/>
                    <a:pt x="9752" y="20932"/>
                  </a:cubicBezTo>
                  <a:close/>
                  <a:moveTo>
                    <a:pt x="21336" y="21587"/>
                  </a:moveTo>
                  <a:cubicBezTo>
                    <a:pt x="20836" y="21908"/>
                    <a:pt x="20265" y="22158"/>
                    <a:pt x="19646" y="22337"/>
                  </a:cubicBezTo>
                  <a:lnTo>
                    <a:pt x="19872" y="23099"/>
                  </a:lnTo>
                  <a:cubicBezTo>
                    <a:pt x="20551" y="22885"/>
                    <a:pt x="21194" y="22623"/>
                    <a:pt x="21741" y="22265"/>
                  </a:cubicBezTo>
                  <a:lnTo>
                    <a:pt x="21336" y="21587"/>
                  </a:lnTo>
                  <a:close/>
                  <a:moveTo>
                    <a:pt x="17574" y="20861"/>
                  </a:moveTo>
                  <a:lnTo>
                    <a:pt x="16800" y="21027"/>
                  </a:lnTo>
                  <a:cubicBezTo>
                    <a:pt x="16919" y="21623"/>
                    <a:pt x="17014" y="22265"/>
                    <a:pt x="17038" y="22932"/>
                  </a:cubicBezTo>
                  <a:lnTo>
                    <a:pt x="17145" y="22932"/>
                  </a:lnTo>
                  <a:cubicBezTo>
                    <a:pt x="16681" y="23016"/>
                    <a:pt x="16252" y="23099"/>
                    <a:pt x="15836" y="23158"/>
                  </a:cubicBezTo>
                  <a:lnTo>
                    <a:pt x="15943" y="23932"/>
                  </a:lnTo>
                  <a:cubicBezTo>
                    <a:pt x="16550" y="23837"/>
                    <a:pt x="17217" y="23718"/>
                    <a:pt x="17931" y="23551"/>
                  </a:cubicBezTo>
                  <a:lnTo>
                    <a:pt x="17788" y="22885"/>
                  </a:lnTo>
                  <a:lnTo>
                    <a:pt x="17824" y="22885"/>
                  </a:lnTo>
                  <a:cubicBezTo>
                    <a:pt x="17800" y="22182"/>
                    <a:pt x="17705" y="21503"/>
                    <a:pt x="17574" y="20861"/>
                  </a:cubicBezTo>
                  <a:close/>
                  <a:moveTo>
                    <a:pt x="12026" y="23158"/>
                  </a:moveTo>
                  <a:lnTo>
                    <a:pt x="11859" y="23932"/>
                  </a:lnTo>
                  <a:cubicBezTo>
                    <a:pt x="12383" y="24051"/>
                    <a:pt x="13002" y="24111"/>
                    <a:pt x="13681" y="24111"/>
                  </a:cubicBezTo>
                  <a:cubicBezTo>
                    <a:pt x="13752" y="24111"/>
                    <a:pt x="13847" y="24111"/>
                    <a:pt x="13931" y="24087"/>
                  </a:cubicBezTo>
                  <a:lnTo>
                    <a:pt x="13919" y="23301"/>
                  </a:lnTo>
                  <a:lnTo>
                    <a:pt x="13693" y="23301"/>
                  </a:lnTo>
                  <a:cubicBezTo>
                    <a:pt x="13073" y="23301"/>
                    <a:pt x="12502" y="23254"/>
                    <a:pt x="12026" y="23158"/>
                  </a:cubicBezTo>
                  <a:close/>
                  <a:moveTo>
                    <a:pt x="16991" y="24861"/>
                  </a:moveTo>
                  <a:cubicBezTo>
                    <a:pt x="16955" y="25492"/>
                    <a:pt x="16872" y="26147"/>
                    <a:pt x="16752" y="26802"/>
                  </a:cubicBezTo>
                  <a:lnTo>
                    <a:pt x="17526" y="26933"/>
                  </a:lnTo>
                  <a:cubicBezTo>
                    <a:pt x="17645" y="26254"/>
                    <a:pt x="17741" y="25575"/>
                    <a:pt x="17788" y="24921"/>
                  </a:cubicBezTo>
                  <a:lnTo>
                    <a:pt x="16991" y="24861"/>
                  </a:lnTo>
                  <a:close/>
                  <a:moveTo>
                    <a:pt x="16348" y="28671"/>
                  </a:moveTo>
                  <a:cubicBezTo>
                    <a:pt x="16169" y="29266"/>
                    <a:pt x="15931" y="29862"/>
                    <a:pt x="15633" y="30445"/>
                  </a:cubicBezTo>
                  <a:lnTo>
                    <a:pt x="16324" y="30802"/>
                  </a:lnTo>
                  <a:cubicBezTo>
                    <a:pt x="16633" y="30195"/>
                    <a:pt x="16895" y="29552"/>
                    <a:pt x="17086" y="28897"/>
                  </a:cubicBezTo>
                  <a:lnTo>
                    <a:pt x="16348" y="28671"/>
                  </a:lnTo>
                  <a:close/>
                  <a:moveTo>
                    <a:pt x="14633" y="32100"/>
                  </a:moveTo>
                  <a:cubicBezTo>
                    <a:pt x="14276" y="32600"/>
                    <a:pt x="13859" y="33112"/>
                    <a:pt x="13407" y="33600"/>
                  </a:cubicBezTo>
                  <a:lnTo>
                    <a:pt x="13990" y="34136"/>
                  </a:lnTo>
                  <a:cubicBezTo>
                    <a:pt x="14455" y="33612"/>
                    <a:pt x="14883" y="33100"/>
                    <a:pt x="15276" y="32564"/>
                  </a:cubicBezTo>
                  <a:lnTo>
                    <a:pt x="14633" y="32100"/>
                  </a:lnTo>
                  <a:close/>
                  <a:moveTo>
                    <a:pt x="12026" y="34969"/>
                  </a:moveTo>
                  <a:cubicBezTo>
                    <a:pt x="11549" y="35374"/>
                    <a:pt x="11037" y="35791"/>
                    <a:pt x="10502" y="36196"/>
                  </a:cubicBezTo>
                  <a:lnTo>
                    <a:pt x="10966" y="36815"/>
                  </a:lnTo>
                  <a:cubicBezTo>
                    <a:pt x="11514" y="36398"/>
                    <a:pt x="12061" y="35981"/>
                    <a:pt x="12550" y="35565"/>
                  </a:cubicBezTo>
                  <a:lnTo>
                    <a:pt x="12026" y="34969"/>
                  </a:lnTo>
                  <a:close/>
                  <a:moveTo>
                    <a:pt x="8882" y="37315"/>
                  </a:moveTo>
                  <a:cubicBezTo>
                    <a:pt x="8347" y="37636"/>
                    <a:pt x="7787" y="37982"/>
                    <a:pt x="7204" y="38303"/>
                  </a:cubicBezTo>
                  <a:lnTo>
                    <a:pt x="7597" y="38994"/>
                  </a:lnTo>
                  <a:cubicBezTo>
                    <a:pt x="8192" y="38648"/>
                    <a:pt x="8763" y="38303"/>
                    <a:pt x="9299" y="37970"/>
                  </a:cubicBezTo>
                  <a:lnTo>
                    <a:pt x="8882" y="37315"/>
                  </a:lnTo>
                  <a:close/>
                  <a:moveTo>
                    <a:pt x="5465" y="39220"/>
                  </a:moveTo>
                  <a:cubicBezTo>
                    <a:pt x="4882" y="39494"/>
                    <a:pt x="4287" y="39768"/>
                    <a:pt x="3679" y="40030"/>
                  </a:cubicBezTo>
                  <a:lnTo>
                    <a:pt x="3989" y="40744"/>
                  </a:lnTo>
                  <a:cubicBezTo>
                    <a:pt x="4620" y="40482"/>
                    <a:pt x="5227" y="40196"/>
                    <a:pt x="5799" y="39910"/>
                  </a:cubicBezTo>
                  <a:lnTo>
                    <a:pt x="5465" y="39220"/>
                  </a:lnTo>
                  <a:close/>
                  <a:moveTo>
                    <a:pt x="1846" y="40780"/>
                  </a:moveTo>
                  <a:cubicBezTo>
                    <a:pt x="1239" y="41018"/>
                    <a:pt x="620" y="41244"/>
                    <a:pt x="0" y="41446"/>
                  </a:cubicBezTo>
                  <a:lnTo>
                    <a:pt x="250" y="42196"/>
                  </a:lnTo>
                  <a:cubicBezTo>
                    <a:pt x="893" y="41982"/>
                    <a:pt x="1512" y="41744"/>
                    <a:pt x="2132" y="41506"/>
                  </a:cubicBezTo>
                  <a:lnTo>
                    <a:pt x="1846" y="4078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8" name="Picture 147">
            <a:extLst>
              <a:ext uri="{FF2B5EF4-FFF2-40B4-BE49-F238E27FC236}">
                <a16:creationId xmlns:a16="http://schemas.microsoft.com/office/drawing/2014/main" id="{49E57426-80EA-AE49-8F6F-12FE87A2C90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4928" b="95129" l="3385" r="96308">
                        <a14:foregroundMark x1="37231" y1="34670" x2="37231" y2="34670"/>
                        <a14:foregroundMark x1="6442" y1="35483" x2="9077" y2="52149"/>
                        <a14:foregroundMark x1="9077" y1="52149" x2="4917" y2="62680"/>
                        <a14:foregroundMark x1="5172" y1="71896" x2="7538" y2="88825"/>
                        <a14:foregroundMark x1="7538" y1="88825" x2="14545" y2="87366"/>
                        <a14:foregroundMark x1="30191" y1="91635" x2="30308" y2="91691"/>
                        <a14:foregroundMark x1="30308" y1="91691" x2="34105" y2="90180"/>
                        <a14:foregroundMark x1="77540" y1="89394" x2="85468" y2="85648"/>
                        <a14:foregroundMark x1="90920" y1="87667" x2="97077" y2="93123"/>
                        <a14:foregroundMark x1="97077" y1="93123" x2="92615" y2="39685"/>
                        <a14:foregroundMark x1="92615" y1="39685" x2="89385" y2="27937"/>
                        <a14:foregroundMark x1="89385" y1="27937" x2="45175" y2="24535"/>
                        <a14:foregroundMark x1="22938" y1="24963" x2="8308" y2="26791"/>
                        <a14:foregroundMark x1="8308" y1="26791" x2="6372" y2="30918"/>
                        <a14:foregroundMark x1="5156" y1="92569" x2="7538" y2="94699"/>
                        <a14:foregroundMark x1="12769" y1="79513" x2="52923" y2="55874"/>
                        <a14:foregroundMark x1="52923" y1="55874" x2="70615" y2="26504"/>
                        <a14:foregroundMark x1="70615" y1="26504" x2="81692" y2="31805"/>
                        <a14:foregroundMark x1="81692" y1="31805" x2="81538" y2="32808"/>
                        <a14:foregroundMark x1="91538" y1="46991" x2="96308" y2="91404"/>
                        <a14:foregroundMark x1="55385" y1="83524" x2="62769" y2="83238"/>
                        <a14:foregroundMark x1="81077" y1="95129" x2="82308" y2="95129"/>
                        <a14:foregroundMark x1="22000" y1="26648" x2="26308" y2="26791"/>
                        <a14:foregroundMark x1="51846" y1="25215" x2="41077" y2="24928"/>
                        <a14:foregroundMark x1="41077" y1="24928" x2="27538" y2="26074"/>
                        <a14:foregroundMark x1="85538" y1="79083" x2="64923" y2="79226"/>
                        <a14:backgroundMark x1="1385" y1="29513" x2="3077" y2="90831"/>
                        <a14:backgroundMark x1="17846" y1="89255" x2="24000" y2="84957"/>
                        <a14:backgroundMark x1="16462" y1="85673" x2="18923" y2="88968"/>
                        <a14:backgroundMark x1="23231" y1="87106" x2="26000" y2="90831"/>
                        <a14:backgroundMark x1="26769" y1="91117" x2="26769" y2="91117"/>
                        <a14:backgroundMark x1="26308" y1="90115" x2="26769" y2="92264"/>
                        <a14:backgroundMark x1="2615" y1="91547" x2="2923" y2="92980"/>
                        <a14:backgroundMark x1="2923" y1="91404" x2="2923" y2="91404"/>
                        <a14:backgroundMark x1="2308" y1="90115" x2="3077" y2="92264"/>
                        <a14:backgroundMark x1="36000" y1="87106" x2="55293" y2="83663"/>
                        <a14:backgroundMark x1="36308" y1="88539" x2="37231" y2="91404"/>
                        <a14:backgroundMark x1="59231" y1="85673" x2="74769" y2="89685"/>
                        <a14:backgroundMark x1="58607" y1="85417" x2="60154" y2="87966"/>
                        <a14:backgroundMark x1="74923" y1="88968" x2="74923" y2="91977"/>
                        <a14:backgroundMark x1="87692" y1="86390" x2="88769" y2="93266"/>
                        <a14:backgroundMark x1="88000" y1="84670" x2="88462" y2="89398"/>
                        <a14:backgroundMark x1="95846" y1="93410" x2="95846" y2="93410"/>
                        <a14:backgroundMark x1="3692" y1="26791" x2="3846" y2="36819"/>
                      </a14:backgroundRemoval>
                    </a14:imgEffect>
                  </a14:imgLayer>
                </a14:imgProps>
              </a:ext>
            </a:extLst>
          </a:blip>
          <a:srcRect t="23990"/>
          <a:stretch/>
        </p:blipFill>
        <p:spPr>
          <a:xfrm flipH="1">
            <a:off x="-36866" y="3577308"/>
            <a:ext cx="3889734" cy="3330494"/>
          </a:xfrm>
          <a:prstGeom prst="rect">
            <a:avLst/>
          </a:prstGeom>
        </p:spPr>
      </p:pic>
      <p:sp>
        <p:nvSpPr>
          <p:cNvPr id="149" name="TextBox 148">
            <a:extLst>
              <a:ext uri="{FF2B5EF4-FFF2-40B4-BE49-F238E27FC236}">
                <a16:creationId xmlns:a16="http://schemas.microsoft.com/office/drawing/2014/main" id="{932B2755-0FB8-AE47-92EE-AACF355F609F}"/>
              </a:ext>
            </a:extLst>
          </p:cNvPr>
          <p:cNvSpPr txBox="1"/>
          <p:nvPr/>
        </p:nvSpPr>
        <p:spPr>
          <a:xfrm>
            <a:off x="346802" y="4094136"/>
            <a:ext cx="3426132" cy="523220"/>
          </a:xfrm>
          <a:prstGeom prst="rect">
            <a:avLst/>
          </a:prstGeom>
          <a:noFill/>
        </p:spPr>
        <p:txBody>
          <a:bodyPr wrap="square" rtlCol="0">
            <a:spAutoFit/>
          </a:bodyPr>
          <a:lstStyle/>
          <a:p>
            <a:pPr algn="ctr" defTabSz="1219140">
              <a:defRPr/>
            </a:pPr>
            <a:r>
              <a:rPr lang="en-US" sz="2800" b="1" dirty="0" err="1">
                <a:solidFill>
                  <a:srgbClr val="C00000"/>
                </a:solidFill>
                <a:latin typeface="Cambria" panose="02040503050406030204" pitchFamily="18" charset="0"/>
                <a:ea typeface="Cambria" panose="02040503050406030204" pitchFamily="18" charset="0"/>
                <a:cs typeface="Tahoma" panose="020B0604030504040204" pitchFamily="34" charset="0"/>
              </a:rPr>
              <a:t>Đánh</a:t>
            </a:r>
            <a:r>
              <a:rPr lang="en-US" sz="2800" b="1" dirty="0">
                <a:solidFill>
                  <a:srgbClr val="C00000"/>
                </a:solidFill>
                <a:latin typeface="Cambria" panose="02040503050406030204" pitchFamily="18" charset="0"/>
                <a:ea typeface="Cambria" panose="02040503050406030204" pitchFamily="18" charset="0"/>
                <a:cs typeface="Tahoma" panose="020B0604030504040204" pitchFamily="34" charset="0"/>
              </a:rPr>
              <a:t> </a:t>
            </a:r>
            <a:r>
              <a:rPr lang="en-US" sz="2800" b="1" dirty="0" err="1">
                <a:solidFill>
                  <a:srgbClr val="C00000"/>
                </a:solidFill>
                <a:latin typeface="Cambria" panose="02040503050406030204" pitchFamily="18" charset="0"/>
                <a:ea typeface="Cambria" panose="02040503050406030204" pitchFamily="18" charset="0"/>
                <a:cs typeface="Tahoma" panose="020B0604030504040204" pitchFamily="34" charset="0"/>
              </a:rPr>
              <a:t>giá</a:t>
            </a:r>
            <a:r>
              <a:rPr lang="en-US" sz="2800" b="1" dirty="0">
                <a:solidFill>
                  <a:srgbClr val="C00000"/>
                </a:solidFill>
                <a:latin typeface="Cambria" panose="02040503050406030204" pitchFamily="18" charset="0"/>
                <a:ea typeface="Cambria" panose="02040503050406030204" pitchFamily="18" charset="0"/>
                <a:cs typeface="Tahoma" panose="020B0604030504040204" pitchFamily="34" charset="0"/>
              </a:rPr>
              <a:t> </a:t>
            </a:r>
            <a:r>
              <a:rPr lang="en-US" sz="2800" b="1" err="1">
                <a:solidFill>
                  <a:srgbClr val="C00000"/>
                </a:solidFill>
                <a:latin typeface="Cambria" panose="02040503050406030204" pitchFamily="18" charset="0"/>
                <a:ea typeface="Cambria" panose="02040503050406030204" pitchFamily="18" charset="0"/>
                <a:cs typeface="Tahoma" panose="020B0604030504040204" pitchFamily="34" charset="0"/>
              </a:rPr>
              <a:t>của</a:t>
            </a:r>
            <a:r>
              <a:rPr lang="en-US" sz="2800" b="1">
                <a:solidFill>
                  <a:srgbClr val="C00000"/>
                </a:solidFill>
                <a:latin typeface="Cambria" panose="02040503050406030204" pitchFamily="18" charset="0"/>
                <a:ea typeface="Cambria" panose="02040503050406030204" pitchFamily="18" charset="0"/>
                <a:cs typeface="Tahoma" panose="020B0604030504040204" pitchFamily="34" charset="0"/>
              </a:rPr>
              <a:t> con</a:t>
            </a:r>
            <a:endParaRPr lang="en-US" sz="2800" b="1" dirty="0">
              <a:solidFill>
                <a:srgbClr val="C00000"/>
              </a:solidFill>
              <a:latin typeface="Tahoma" panose="020B0604030504040204" pitchFamily="34" charset="0"/>
              <a:cs typeface="Tahoma" panose="020B0604030504040204" pitchFamily="34" charset="0"/>
            </a:endParaRPr>
          </a:p>
        </p:txBody>
      </p:sp>
      <p:grpSp>
        <p:nvGrpSpPr>
          <p:cNvPr id="150" name="Group 149">
            <a:extLst>
              <a:ext uri="{FF2B5EF4-FFF2-40B4-BE49-F238E27FC236}">
                <a16:creationId xmlns:a16="http://schemas.microsoft.com/office/drawing/2014/main" id="{FF971094-955D-DF48-BDFF-1D88C4016CA2}"/>
              </a:ext>
            </a:extLst>
          </p:cNvPr>
          <p:cNvGrpSpPr/>
          <p:nvPr/>
        </p:nvGrpSpPr>
        <p:grpSpPr>
          <a:xfrm>
            <a:off x="679294" y="4653889"/>
            <a:ext cx="1852946" cy="893080"/>
            <a:chOff x="5084083" y="921200"/>
            <a:chExt cx="1575573" cy="738365"/>
          </a:xfrm>
        </p:grpSpPr>
        <p:pic>
          <p:nvPicPr>
            <p:cNvPr id="151" name="Picture 2" descr="Five pointed yellow star icon cartoon style Vector Image">
              <a:extLst>
                <a:ext uri="{FF2B5EF4-FFF2-40B4-BE49-F238E27FC236}">
                  <a16:creationId xmlns:a16="http://schemas.microsoft.com/office/drawing/2014/main" id="{9CBF728A-69E6-EE4F-BC1B-8BC842C97272}"/>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089"/>
            <a:stretch/>
          </p:blipFill>
          <p:spPr bwMode="auto">
            <a:xfrm>
              <a:off x="5084083" y="921200"/>
              <a:ext cx="764267" cy="733882"/>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2" descr="Five pointed yellow star icon cartoon style Vector Image">
              <a:extLst>
                <a:ext uri="{FF2B5EF4-FFF2-40B4-BE49-F238E27FC236}">
                  <a16:creationId xmlns:a16="http://schemas.microsoft.com/office/drawing/2014/main" id="{1B0A18AD-046F-4B4E-8848-75A863F62E0B}"/>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089"/>
            <a:stretch/>
          </p:blipFill>
          <p:spPr bwMode="auto">
            <a:xfrm>
              <a:off x="5895389" y="925683"/>
              <a:ext cx="764267" cy="733882"/>
            </a:xfrm>
            <a:prstGeom prst="rect">
              <a:avLst/>
            </a:prstGeom>
            <a:noFill/>
            <a:extLst>
              <a:ext uri="{909E8E84-426E-40DD-AFC4-6F175D3DCCD1}">
                <a14:hiddenFill xmlns:a14="http://schemas.microsoft.com/office/drawing/2010/main">
                  <a:solidFill>
                    <a:srgbClr val="FFFFFF"/>
                  </a:solidFill>
                </a14:hiddenFill>
              </a:ext>
            </a:extLst>
          </p:spPr>
        </p:pic>
      </p:grpSp>
      <p:pic>
        <p:nvPicPr>
          <p:cNvPr id="153" name="Picture 2" descr="Five pointed yellow star icon cartoon style Vector Image">
            <a:extLst>
              <a:ext uri="{FF2B5EF4-FFF2-40B4-BE49-F238E27FC236}">
                <a16:creationId xmlns:a16="http://schemas.microsoft.com/office/drawing/2014/main" id="{1B0A18AD-046F-4B4E-8848-75A863F62E0B}"/>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11089"/>
          <a:stretch/>
        </p:blipFill>
        <p:spPr bwMode="auto">
          <a:xfrm>
            <a:off x="2636377" y="4655272"/>
            <a:ext cx="898813" cy="887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077570"/>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2A8B853-EA2D-4822-A419-BE58AF418B62}"/>
              </a:ext>
            </a:extLst>
          </p:cNvPr>
          <p:cNvGrpSpPr/>
          <p:nvPr/>
        </p:nvGrpSpPr>
        <p:grpSpPr>
          <a:xfrm>
            <a:off x="929105" y="128132"/>
            <a:ext cx="10543296" cy="812800"/>
            <a:chOff x="2020207" y="83582"/>
            <a:chExt cx="6002700" cy="720567"/>
          </a:xfrm>
        </p:grpSpPr>
        <p:pic>
          <p:nvPicPr>
            <p:cNvPr id="39" name="Picture 38">
              <a:extLst>
                <a:ext uri="{FF2B5EF4-FFF2-40B4-BE49-F238E27FC236}">
                  <a16:creationId xmlns:a16="http://schemas.microsoft.com/office/drawing/2014/main" id="{65562071-1154-4299-8BCC-9A6A29064FA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20207" y="83582"/>
              <a:ext cx="6002700" cy="720567"/>
            </a:xfrm>
            <a:prstGeom prst="rect">
              <a:avLst/>
            </a:prstGeom>
          </p:spPr>
        </p:pic>
        <p:sp>
          <p:nvSpPr>
            <p:cNvPr id="40" name="TextBox 39">
              <a:extLst>
                <a:ext uri="{FF2B5EF4-FFF2-40B4-BE49-F238E27FC236}">
                  <a16:creationId xmlns:a16="http://schemas.microsoft.com/office/drawing/2014/main" id="{D9FEE5F6-94AD-4C8E-9B3C-7AEB15525A39}"/>
                </a:ext>
              </a:extLst>
            </p:cNvPr>
            <p:cNvSpPr txBox="1"/>
            <p:nvPr/>
          </p:nvSpPr>
          <p:spPr>
            <a:xfrm>
              <a:off x="4078322" y="110873"/>
              <a:ext cx="1886485" cy="663996"/>
            </a:xfrm>
            <a:prstGeom prst="rect">
              <a:avLst/>
            </a:prstGeom>
            <a:noFill/>
          </p:spPr>
          <p:txBody>
            <a:bodyPr wrap="none" rtlCol="0">
              <a:spAutoFit/>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GB" sz="4267" b="1" kern="1200">
                  <a:solidFill>
                    <a:prstClr val="white"/>
                  </a:solidFill>
                  <a:latin typeface="Cambria" panose="02040503050406030204" pitchFamily="18" charset="0"/>
                  <a:ea typeface="+mn-ea"/>
                  <a:cs typeface="+mn-cs"/>
                </a:rPr>
                <a:t>THỰC HÀNH</a:t>
              </a:r>
              <a:endParaRPr kumimoji="0" lang="en-US" sz="4267" b="1" i="0" u="none" strike="noStrike" kern="1200" cap="none" spc="0" normalizeH="0" baseline="0" noProof="0">
                <a:ln>
                  <a:noFill/>
                </a:ln>
                <a:solidFill>
                  <a:prstClr val="white"/>
                </a:solidFill>
                <a:effectLst/>
                <a:uLnTx/>
                <a:uFillTx/>
                <a:latin typeface="Cambria" panose="02040503050406030204" pitchFamily="18" charset="0"/>
                <a:ea typeface="+mn-ea"/>
                <a:cs typeface="+mn-cs"/>
              </a:endParaRPr>
            </a:p>
          </p:txBody>
        </p:sp>
      </p:grpSp>
      <p:pic>
        <p:nvPicPr>
          <p:cNvPr id="19" name="PA_图片 6" descr="图片包含 运输, 气球, 航空器&#10;&#10;已生成极高可信度的说明">
            <a:extLst>
              <a:ext uri="{FF2B5EF4-FFF2-40B4-BE49-F238E27FC236}">
                <a16:creationId xmlns:a16="http://schemas.microsoft.com/office/drawing/2014/main" id="{65B10939-80C9-4752-A2F6-96A949F70696}"/>
              </a:ext>
            </a:extLst>
          </p:cNvPr>
          <p:cNvPicPr>
            <a:picLocks noChangeAspect="1"/>
          </p:cNvPicPr>
          <p:nvPr>
            <p:custDataLst>
              <p:tags r:id="rId1"/>
            </p:custDataLst>
          </p:nvPr>
        </p:nvPicPr>
        <p:blipFill>
          <a:blip r:embed="rId7" cstate="screen">
            <a:extLst>
              <a:ext uri="{28A0092B-C50C-407E-A947-70E740481C1C}">
                <a14:useLocalDpi xmlns:a14="http://schemas.microsoft.com/office/drawing/2010/main"/>
              </a:ext>
            </a:extLst>
          </a:blip>
          <a:stretch>
            <a:fillRect/>
          </a:stretch>
        </p:blipFill>
        <p:spPr>
          <a:xfrm>
            <a:off x="404192" y="4131806"/>
            <a:ext cx="2481933" cy="2161802"/>
          </a:xfrm>
          <a:prstGeom prst="rect">
            <a:avLst/>
          </a:prstGeom>
        </p:spPr>
      </p:pic>
      <p:pic>
        <p:nvPicPr>
          <p:cNvPr id="2" name="Đồng hồ đếm ngược 10 phút 🇻🇳 10 minute countdown">
            <a:hlinkClick r:id="" action="ppaction://media"/>
            <a:extLst>
              <a:ext uri="{FF2B5EF4-FFF2-40B4-BE49-F238E27FC236}">
                <a16:creationId xmlns:a16="http://schemas.microsoft.com/office/drawing/2014/main" id="{A97E8F4D-A109-5A44-0443-72CCA6A3CB48}"/>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10095082" y="1144845"/>
            <a:ext cx="1505097" cy="846617"/>
          </a:xfrm>
          <a:prstGeom prst="rect">
            <a:avLst/>
          </a:prstGeom>
        </p:spPr>
      </p:pic>
      <p:sp>
        <p:nvSpPr>
          <p:cNvPr id="3" name="Rectangle 2">
            <a:extLst>
              <a:ext uri="{FF2B5EF4-FFF2-40B4-BE49-F238E27FC236}">
                <a16:creationId xmlns:a16="http://schemas.microsoft.com/office/drawing/2014/main" id="{88884EDB-F5A3-E322-32D8-F63CAA291FB2}"/>
              </a:ext>
            </a:extLst>
          </p:cNvPr>
          <p:cNvSpPr/>
          <p:nvPr/>
        </p:nvSpPr>
        <p:spPr>
          <a:xfrm>
            <a:off x="563342" y="1207454"/>
            <a:ext cx="10756427" cy="1384995"/>
          </a:xfrm>
          <a:prstGeom prst="rect">
            <a:avLst/>
          </a:prstGeom>
        </p:spPr>
        <p:txBody>
          <a:bodyPr wrap="square">
            <a:spAutoFit/>
          </a:bodyPr>
          <a:lstStyle/>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Khởi</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động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phần</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mềm</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MS Word</a:t>
            </a: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Mở</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file </a:t>
            </a:r>
            <a:r>
              <a:rPr kumimoji="0" lang="en-US" sz="2800" b="0" i="1" u="sng"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Thuc </a:t>
            </a:r>
            <a:r>
              <a:rPr kumimoji="0" lang="en-US" sz="2800" b="0" i="1" u="sng"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hanh</a:t>
            </a:r>
            <a:r>
              <a:rPr kumimoji="0" lang="en-US" sz="2800" b="0" i="1" u="sng"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1" u="sng" strike="noStrike" kern="1200" cap="none" spc="0" normalizeH="0" baseline="0" noProof="0" err="1">
                <a:ln>
                  <a:noFill/>
                </a:ln>
                <a:solidFill>
                  <a:prstClr val="black"/>
                </a:solidFill>
                <a:effectLst/>
                <a:uLnTx/>
                <a:uFillTx/>
                <a:latin typeface="Cambria" panose="02040503050406030204" pitchFamily="18" charset="0"/>
                <a:ea typeface="Cambria" panose="02040503050406030204" pitchFamily="18" charset="0"/>
                <a:cs typeface="+mn-cs"/>
              </a:rPr>
              <a:t>tiet</a:t>
            </a:r>
            <a:r>
              <a:rPr kumimoji="0" lang="en-US" sz="2800" b="0" i="1" u="sng"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 1 </a:t>
            </a:r>
            <a:r>
              <a:rPr kumimoji="0" lang="en-US" sz="2800" b="0" i="0" u="none" strike="noStrike" kern="1200" cap="none" spc="0" normalizeH="0" baseline="0" noProof="0">
                <a:ln>
                  <a:noFill/>
                </a:ln>
                <a:solidFill>
                  <a:prstClr val="black"/>
                </a:solidFill>
                <a:effectLst/>
                <a:uLnTx/>
                <a:uFillTx/>
                <a:latin typeface="Cambria" panose="02040503050406030204" pitchFamily="18" charset="0"/>
                <a:ea typeface="Cambria" panose="02040503050406030204" pitchFamily="18" charset="0"/>
                <a:cs typeface="+mn-cs"/>
              </a:rPr>
              <a:t>trên </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Desktop</a:t>
            </a:r>
          </a:p>
          <a:p>
            <a:pPr marL="514350" marR="0" lvl="0" indent="-514350" algn="l" defTabSz="914400" rtl="0" eaLnBrk="1" fontAlgn="auto" latinLnBrk="0" hangingPunct="1">
              <a:lnSpc>
                <a:spcPct val="100000"/>
              </a:lnSpc>
              <a:spcBef>
                <a:spcPts val="0"/>
              </a:spcBef>
              <a:spcAft>
                <a:spcPts val="0"/>
              </a:spcAft>
              <a:buClrTx/>
              <a:buSzTx/>
              <a:buFontTx/>
              <a:buAutoNum type="arabicPeriod"/>
              <a:tabLst/>
              <a:defRPr/>
            </a:pP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Thực</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hiện</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các</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yêu</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cầu</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của</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bài</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thực</a:t>
            </a:r>
            <a:r>
              <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t>
            </a:r>
            <a:r>
              <a:rPr kumimoji="0" lang="en-US" sz="28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hành</a:t>
            </a:r>
            <a:endParaRPr kumimoji="0" lang="en-US" sz="28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endParaRPr>
          </a:p>
        </p:txBody>
      </p:sp>
      <p:pic>
        <p:nvPicPr>
          <p:cNvPr id="6" name="Picture 5">
            <a:extLst>
              <a:ext uri="{FF2B5EF4-FFF2-40B4-BE49-F238E27FC236}">
                <a16:creationId xmlns:a16="http://schemas.microsoft.com/office/drawing/2014/main" id="{A16DE27A-982A-44C5-A2A2-C9E72D9D76A6}"/>
              </a:ext>
            </a:extLst>
          </p:cNvPr>
          <p:cNvPicPr>
            <a:picLocks noChangeAspect="1"/>
          </p:cNvPicPr>
          <p:nvPr/>
        </p:nvPicPr>
        <p:blipFill>
          <a:blip r:embed="rId9"/>
          <a:stretch>
            <a:fillRect/>
          </a:stretch>
        </p:blipFill>
        <p:spPr>
          <a:xfrm>
            <a:off x="3126105" y="2655057"/>
            <a:ext cx="7102112" cy="3714179"/>
          </a:xfrm>
          <a:prstGeom prst="rect">
            <a:avLst/>
          </a:prstGeom>
        </p:spPr>
      </p:pic>
    </p:spTree>
    <p:extLst>
      <p:ext uri="{BB962C8B-B14F-4D97-AF65-F5344CB8AC3E}">
        <p14:creationId xmlns:p14="http://schemas.microsoft.com/office/powerpoint/2010/main" val="217067393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9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FIRST_PUBLISH" val="1"/>
  <p:tag name="ISPRING_PRESENTATION_TITLE" val="28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千图网海量PPT模板www.58pic.com   ​​">
  <a:themeElements>
    <a:clrScheme name="自定义 229">
      <a:dk1>
        <a:sysClr val="windowText" lastClr="000000"/>
      </a:dk1>
      <a:lt1>
        <a:sysClr val="window" lastClr="FFFFFF"/>
      </a:lt1>
      <a:dk2>
        <a:srgbClr val="44546A"/>
      </a:dk2>
      <a:lt2>
        <a:srgbClr val="E7E6E6"/>
      </a:lt2>
      <a:accent1>
        <a:srgbClr val="CF2B27"/>
      </a:accent1>
      <a:accent2>
        <a:srgbClr val="CF2B27"/>
      </a:accent2>
      <a:accent3>
        <a:srgbClr val="CF2B27"/>
      </a:accent3>
      <a:accent4>
        <a:srgbClr val="CF2B27"/>
      </a:accent4>
      <a:accent5>
        <a:srgbClr val="CF2B27"/>
      </a:accent5>
      <a:accent6>
        <a:srgbClr val="CF2B27"/>
      </a:accent6>
      <a:hlink>
        <a:srgbClr val="CF2B27"/>
      </a:hlink>
      <a:folHlink>
        <a:srgbClr val="CF2B27"/>
      </a:folHlink>
    </a:clrScheme>
    <a:fontScheme name="03mld1c0">
      <a:majorFont>
        <a:latin typeface="zihun58hao-chuangzhonghei" panose="020F0302020204030204"/>
        <a:ea typeface="zihun58hao-chuangzhonghei"/>
        <a:cs typeface=""/>
      </a:majorFont>
      <a:minorFont>
        <a:latin typeface="zihun58hao-chuangzhonghei" panose="020F0502020204030204"/>
        <a:ea typeface="zihun58hao-chuangzhong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3338</TotalTime>
  <Words>1089</Words>
  <Application>Microsoft Office PowerPoint</Application>
  <PresentationFormat>Widescreen</PresentationFormat>
  <Paragraphs>149</Paragraphs>
  <Slides>21</Slides>
  <Notes>18</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等线</vt:lpstr>
      <vt:lpstr>Arial</vt:lpstr>
      <vt:lpstr>Calibri</vt:lpstr>
      <vt:lpstr>Cambria</vt:lpstr>
      <vt:lpstr>Fira Sans Condensed Medium</vt:lpstr>
      <vt:lpstr>Staatliches</vt:lpstr>
      <vt:lpstr>Tahoma</vt:lpstr>
      <vt:lpstr>zihun58hao-chuangzhonghei</vt:lpstr>
      <vt:lpstr>千图网海量PPT模板www.58pic.com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Nhưng mỗi năm, mỗi vắng Người thuê viết nay đâu Giấy đỏ buồn không thắm Mực đọng trong nghiên sầu   Ông đồ vẫn ngồi đấy Qua đường không ai hay Lá vàng rơi trên giấy Ngoài trời mưa bụi bay   Năm nay đào lại nở Không thấy ông đồ xưa Những người muôn năm cũ Hồn ở đâu bây giờ Tác giả: Vũ Đình Liên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280</dc:title>
  <dc:creator>asus</dc:creator>
  <cp:lastModifiedBy>THI VU</cp:lastModifiedBy>
  <cp:revision>224</cp:revision>
  <dcterms:created xsi:type="dcterms:W3CDTF">2018-04-10T04:31:45Z</dcterms:created>
  <dcterms:modified xsi:type="dcterms:W3CDTF">2023-01-05T06:50:05Z</dcterms:modified>
</cp:coreProperties>
</file>